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1"/>
  </p:notesMasterIdLst>
  <p:sldIdLst>
    <p:sldId id="364" r:id="rId2"/>
    <p:sldId id="357" r:id="rId3"/>
    <p:sldId id="379" r:id="rId4"/>
    <p:sldId id="373" r:id="rId5"/>
    <p:sldId id="374" r:id="rId6"/>
    <p:sldId id="377" r:id="rId7"/>
    <p:sldId id="375" r:id="rId8"/>
    <p:sldId id="376" r:id="rId9"/>
    <p:sldId id="378" r:id="rId10"/>
  </p:sldIdLst>
  <p:sldSz cx="9144000" cy="6858000" type="screen4x3"/>
  <p:notesSz cx="6858000" cy="9296400"/>
  <p:defaultTextStyle>
    <a:defPPr>
      <a:defRPr lang="en-US"/>
    </a:defPPr>
    <a:lvl1pPr algn="l" rtl="0" eaLnBrk="0" fontAlgn="base" hangingPunct="0">
      <a:spcBef>
        <a:spcPct val="0"/>
      </a:spcBef>
      <a:spcAft>
        <a:spcPct val="0"/>
      </a:spcAft>
      <a:defRPr sz="1600" kern="1200">
        <a:solidFill>
          <a:srgbClr val="000066"/>
        </a:solidFill>
        <a:latin typeface="Arial" charset="0"/>
        <a:ea typeface="+mn-ea"/>
        <a:cs typeface="+mn-cs"/>
      </a:defRPr>
    </a:lvl1pPr>
    <a:lvl2pPr marL="457200" algn="l" rtl="0" eaLnBrk="0" fontAlgn="base" hangingPunct="0">
      <a:spcBef>
        <a:spcPct val="0"/>
      </a:spcBef>
      <a:spcAft>
        <a:spcPct val="0"/>
      </a:spcAft>
      <a:defRPr sz="1600" kern="1200">
        <a:solidFill>
          <a:srgbClr val="000066"/>
        </a:solidFill>
        <a:latin typeface="Arial" charset="0"/>
        <a:ea typeface="+mn-ea"/>
        <a:cs typeface="+mn-cs"/>
      </a:defRPr>
    </a:lvl2pPr>
    <a:lvl3pPr marL="914400" algn="l" rtl="0" eaLnBrk="0" fontAlgn="base" hangingPunct="0">
      <a:spcBef>
        <a:spcPct val="0"/>
      </a:spcBef>
      <a:spcAft>
        <a:spcPct val="0"/>
      </a:spcAft>
      <a:defRPr sz="1600" kern="1200">
        <a:solidFill>
          <a:srgbClr val="000066"/>
        </a:solidFill>
        <a:latin typeface="Arial" charset="0"/>
        <a:ea typeface="+mn-ea"/>
        <a:cs typeface="+mn-cs"/>
      </a:defRPr>
    </a:lvl3pPr>
    <a:lvl4pPr marL="1371600" algn="l" rtl="0" eaLnBrk="0" fontAlgn="base" hangingPunct="0">
      <a:spcBef>
        <a:spcPct val="0"/>
      </a:spcBef>
      <a:spcAft>
        <a:spcPct val="0"/>
      </a:spcAft>
      <a:defRPr sz="1600" kern="1200">
        <a:solidFill>
          <a:srgbClr val="000066"/>
        </a:solidFill>
        <a:latin typeface="Arial" charset="0"/>
        <a:ea typeface="+mn-ea"/>
        <a:cs typeface="+mn-cs"/>
      </a:defRPr>
    </a:lvl4pPr>
    <a:lvl5pPr marL="1828800" algn="l" rtl="0" eaLnBrk="0" fontAlgn="base" hangingPunct="0">
      <a:spcBef>
        <a:spcPct val="0"/>
      </a:spcBef>
      <a:spcAft>
        <a:spcPct val="0"/>
      </a:spcAft>
      <a:defRPr sz="1600" kern="1200">
        <a:solidFill>
          <a:srgbClr val="000066"/>
        </a:solidFill>
        <a:latin typeface="Arial" charset="0"/>
        <a:ea typeface="+mn-ea"/>
        <a:cs typeface="+mn-cs"/>
      </a:defRPr>
    </a:lvl5pPr>
    <a:lvl6pPr marL="2286000" algn="l" defTabSz="914400" rtl="0" eaLnBrk="1" latinLnBrk="0" hangingPunct="1">
      <a:defRPr sz="1600" kern="1200">
        <a:solidFill>
          <a:srgbClr val="000066"/>
        </a:solidFill>
        <a:latin typeface="Arial" charset="0"/>
        <a:ea typeface="+mn-ea"/>
        <a:cs typeface="+mn-cs"/>
      </a:defRPr>
    </a:lvl6pPr>
    <a:lvl7pPr marL="2743200" algn="l" defTabSz="914400" rtl="0" eaLnBrk="1" latinLnBrk="0" hangingPunct="1">
      <a:defRPr sz="1600" kern="1200">
        <a:solidFill>
          <a:srgbClr val="000066"/>
        </a:solidFill>
        <a:latin typeface="Arial" charset="0"/>
        <a:ea typeface="+mn-ea"/>
        <a:cs typeface="+mn-cs"/>
      </a:defRPr>
    </a:lvl7pPr>
    <a:lvl8pPr marL="3200400" algn="l" defTabSz="914400" rtl="0" eaLnBrk="1" latinLnBrk="0" hangingPunct="1">
      <a:defRPr sz="1600" kern="1200">
        <a:solidFill>
          <a:srgbClr val="000066"/>
        </a:solidFill>
        <a:latin typeface="Arial" charset="0"/>
        <a:ea typeface="+mn-ea"/>
        <a:cs typeface="+mn-cs"/>
      </a:defRPr>
    </a:lvl8pPr>
    <a:lvl9pPr marL="3657600" algn="l" defTabSz="914400" rtl="0" eaLnBrk="1" latinLnBrk="0" hangingPunct="1">
      <a:defRPr sz="1600" kern="1200">
        <a:solidFill>
          <a:srgbClr val="000066"/>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2D08C8"/>
    <a:srgbClr val="FFFFCC"/>
    <a:srgbClr val="FFCC00"/>
    <a:srgbClr val="CCECFF"/>
    <a:srgbClr val="006600"/>
    <a:srgbClr val="0E2B7C"/>
    <a:srgbClr val="DDDDDD"/>
    <a:srgbClr val="009900"/>
    <a:srgbClr val="660033"/>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969" autoAdjust="0"/>
    <p:restoredTop sz="94454" autoAdjust="0"/>
  </p:normalViewPr>
  <p:slideViewPr>
    <p:cSldViewPr snapToGrid="0">
      <p:cViewPr>
        <p:scale>
          <a:sx n="78" d="100"/>
          <a:sy n="78" d="100"/>
        </p:scale>
        <p:origin x="-1062"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1044"/>
    </p:cViewPr>
  </p:sorterViewPr>
  <p:notesViewPr>
    <p:cSldViewPr snapToGrid="0">
      <p:cViewPr varScale="1">
        <p:scale>
          <a:sx n="55" d="100"/>
          <a:sy n="55" d="100"/>
        </p:scale>
        <p:origin x="-2538" y="-96"/>
      </p:cViewPr>
      <p:guideLst>
        <p:guide orient="horz" pos="2928"/>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89300" tIns="44650" rIns="89300" bIns="44650" numCol="1" anchor="t" anchorCtr="0" compatLnSpc="1">
            <a:prstTxWarp prst="textNoShape">
              <a:avLst/>
            </a:prstTxWarp>
          </a:bodyPr>
          <a:lstStyle>
            <a:lvl1pPr defTabSz="893763">
              <a:defRPr sz="1200">
                <a:solidFill>
                  <a:schemeClr val="tx1"/>
                </a:solidFill>
                <a:latin typeface="Times"/>
              </a:defRPr>
            </a:lvl1pPr>
          </a:lstStyle>
          <a:p>
            <a:endParaRPr lang="en-US"/>
          </a:p>
        </p:txBody>
      </p:sp>
      <p:sp>
        <p:nvSpPr>
          <p:cNvPr id="30723" name="Rectangle 3"/>
          <p:cNvSpPr>
            <a:spLocks noGrp="1" noChangeArrowheads="1"/>
          </p:cNvSpPr>
          <p:nvPr>
            <p:ph type="dt" idx="1"/>
          </p:nvPr>
        </p:nvSpPr>
        <p:spPr bwMode="auto">
          <a:xfrm>
            <a:off x="3884613" y="0"/>
            <a:ext cx="2971800" cy="465138"/>
          </a:xfrm>
          <a:prstGeom prst="rect">
            <a:avLst/>
          </a:prstGeom>
          <a:noFill/>
          <a:ln w="9525">
            <a:noFill/>
            <a:miter lim="800000"/>
            <a:headEnd/>
            <a:tailEnd/>
          </a:ln>
          <a:effectLst/>
        </p:spPr>
        <p:txBody>
          <a:bodyPr vert="horz" wrap="square" lIns="89300" tIns="44650" rIns="89300" bIns="44650" numCol="1" anchor="t" anchorCtr="0" compatLnSpc="1">
            <a:prstTxWarp prst="textNoShape">
              <a:avLst/>
            </a:prstTxWarp>
          </a:bodyPr>
          <a:lstStyle>
            <a:lvl1pPr algn="r" defTabSz="893763">
              <a:defRPr sz="1200">
                <a:solidFill>
                  <a:schemeClr val="tx1"/>
                </a:solidFill>
                <a:latin typeface="Times"/>
              </a:defRPr>
            </a:lvl1pPr>
          </a:lstStyle>
          <a:p>
            <a:endParaRPr lang="en-US"/>
          </a:p>
        </p:txBody>
      </p:sp>
      <p:sp>
        <p:nvSpPr>
          <p:cNvPr id="30724"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ffectLst/>
        </p:spPr>
      </p:sp>
      <p:sp>
        <p:nvSpPr>
          <p:cNvPr id="30725" name="Rectangle 5"/>
          <p:cNvSpPr>
            <a:spLocks noGrp="1" noChangeArrowheads="1"/>
          </p:cNvSpPr>
          <p:nvPr>
            <p:ph type="body" sz="quarter" idx="3"/>
          </p:nvPr>
        </p:nvSpPr>
        <p:spPr bwMode="auto">
          <a:xfrm>
            <a:off x="685800" y="4416425"/>
            <a:ext cx="5486400" cy="4183063"/>
          </a:xfrm>
          <a:prstGeom prst="rect">
            <a:avLst/>
          </a:prstGeom>
          <a:noFill/>
          <a:ln w="9525">
            <a:noFill/>
            <a:miter lim="800000"/>
            <a:headEnd/>
            <a:tailEnd/>
          </a:ln>
          <a:effectLst/>
        </p:spPr>
        <p:txBody>
          <a:bodyPr vert="horz" wrap="square" lIns="89300" tIns="44650" rIns="89300" bIns="446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26" name="Rectangle 6"/>
          <p:cNvSpPr>
            <a:spLocks noGrp="1" noChangeArrowheads="1"/>
          </p:cNvSpPr>
          <p:nvPr>
            <p:ph type="ftr" sz="quarter" idx="4"/>
          </p:nvPr>
        </p:nvSpPr>
        <p:spPr bwMode="auto">
          <a:xfrm>
            <a:off x="0" y="8829675"/>
            <a:ext cx="2971800" cy="465138"/>
          </a:xfrm>
          <a:prstGeom prst="rect">
            <a:avLst/>
          </a:prstGeom>
          <a:noFill/>
          <a:ln w="9525">
            <a:noFill/>
            <a:miter lim="800000"/>
            <a:headEnd/>
            <a:tailEnd/>
          </a:ln>
          <a:effectLst/>
        </p:spPr>
        <p:txBody>
          <a:bodyPr vert="horz" wrap="square" lIns="89300" tIns="44650" rIns="89300" bIns="44650" numCol="1" anchor="b" anchorCtr="0" compatLnSpc="1">
            <a:prstTxWarp prst="textNoShape">
              <a:avLst/>
            </a:prstTxWarp>
          </a:bodyPr>
          <a:lstStyle>
            <a:lvl1pPr defTabSz="893763">
              <a:defRPr sz="1200">
                <a:solidFill>
                  <a:schemeClr val="tx1"/>
                </a:solidFill>
                <a:latin typeface="Times"/>
              </a:defRPr>
            </a:lvl1pPr>
          </a:lstStyle>
          <a:p>
            <a:endParaRPr lang="en-US"/>
          </a:p>
        </p:txBody>
      </p:sp>
      <p:sp>
        <p:nvSpPr>
          <p:cNvPr id="30727" name="Rectangle 7"/>
          <p:cNvSpPr>
            <a:spLocks noGrp="1" noChangeArrowheads="1"/>
          </p:cNvSpPr>
          <p:nvPr>
            <p:ph type="sldNum" sz="quarter" idx="5"/>
          </p:nvPr>
        </p:nvSpPr>
        <p:spPr bwMode="auto">
          <a:xfrm>
            <a:off x="3884613" y="8829675"/>
            <a:ext cx="2971800" cy="465138"/>
          </a:xfrm>
          <a:prstGeom prst="rect">
            <a:avLst/>
          </a:prstGeom>
          <a:noFill/>
          <a:ln w="9525">
            <a:noFill/>
            <a:miter lim="800000"/>
            <a:headEnd/>
            <a:tailEnd/>
          </a:ln>
          <a:effectLst/>
        </p:spPr>
        <p:txBody>
          <a:bodyPr vert="horz" wrap="square" lIns="89300" tIns="44650" rIns="89300" bIns="44650" numCol="1" anchor="b" anchorCtr="0" compatLnSpc="1">
            <a:prstTxWarp prst="textNoShape">
              <a:avLst/>
            </a:prstTxWarp>
          </a:bodyPr>
          <a:lstStyle>
            <a:lvl1pPr algn="r" defTabSz="893763">
              <a:defRPr sz="1200">
                <a:solidFill>
                  <a:schemeClr val="tx1"/>
                </a:solidFill>
                <a:latin typeface="Times"/>
              </a:defRPr>
            </a:lvl1pPr>
          </a:lstStyle>
          <a:p>
            <a:fld id="{5394FB53-EFB2-40FC-ACF4-581FEE35AD7A}"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a:ea typeface="+mn-ea"/>
        <a:cs typeface="+mn-cs"/>
      </a:defRPr>
    </a:lvl1pPr>
    <a:lvl2pPr marL="457200" algn="l" rtl="0" fontAlgn="base">
      <a:spcBef>
        <a:spcPct val="30000"/>
      </a:spcBef>
      <a:spcAft>
        <a:spcPct val="0"/>
      </a:spcAft>
      <a:defRPr sz="1200" kern="1200">
        <a:solidFill>
          <a:schemeClr val="tx1"/>
        </a:solidFill>
        <a:latin typeface="Times"/>
        <a:ea typeface="+mn-ea"/>
        <a:cs typeface="+mn-cs"/>
      </a:defRPr>
    </a:lvl2pPr>
    <a:lvl3pPr marL="914400" algn="l" rtl="0" fontAlgn="base">
      <a:spcBef>
        <a:spcPct val="30000"/>
      </a:spcBef>
      <a:spcAft>
        <a:spcPct val="0"/>
      </a:spcAft>
      <a:defRPr sz="1200" kern="1200">
        <a:solidFill>
          <a:schemeClr val="tx1"/>
        </a:solidFill>
        <a:latin typeface="Times"/>
        <a:ea typeface="+mn-ea"/>
        <a:cs typeface="+mn-cs"/>
      </a:defRPr>
    </a:lvl3pPr>
    <a:lvl4pPr marL="1371600" algn="l" rtl="0" fontAlgn="base">
      <a:spcBef>
        <a:spcPct val="30000"/>
      </a:spcBef>
      <a:spcAft>
        <a:spcPct val="0"/>
      </a:spcAft>
      <a:defRPr sz="1200" kern="1200">
        <a:solidFill>
          <a:schemeClr val="tx1"/>
        </a:solidFill>
        <a:latin typeface="Times"/>
        <a:ea typeface="+mn-ea"/>
        <a:cs typeface="+mn-cs"/>
      </a:defRPr>
    </a:lvl4pPr>
    <a:lvl5pPr marL="1828800" algn="l" rtl="0" fontAlgn="base">
      <a:spcBef>
        <a:spcPct val="30000"/>
      </a:spcBef>
      <a:spcAft>
        <a:spcPct val="0"/>
      </a:spcAft>
      <a:defRPr sz="1200" kern="1200">
        <a:solidFill>
          <a:schemeClr val="tx1"/>
        </a:solidFill>
        <a:latin typeface="Times"/>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28F369A7-BCC2-4883-97F7-ED034AF400F1}" type="slidenum">
              <a:rPr lang="en-GB">
                <a:latin typeface="Times" pitchFamily="18" charset="0"/>
              </a:rPr>
              <a:pPr/>
              <a:t>1</a:t>
            </a:fld>
            <a:endParaRPr lang="en-GB">
              <a:latin typeface="Times" pitchFamily="18" charset="0"/>
            </a:endParaRPr>
          </a:p>
        </p:txBody>
      </p:sp>
      <p:sp>
        <p:nvSpPr>
          <p:cNvPr id="33795" name="Rectangle 2"/>
          <p:cNvSpPr>
            <a:spLocks noGrp="1" noRot="1" noChangeAspect="1" noChangeArrowheads="1" noTextEdit="1"/>
          </p:cNvSpPr>
          <p:nvPr>
            <p:ph type="sldImg"/>
          </p:nvPr>
        </p:nvSpPr>
        <p:spPr>
          <a:xfrm>
            <a:off x="1106488" y="698500"/>
            <a:ext cx="4646612" cy="3486150"/>
          </a:xfrm>
          <a:ln/>
        </p:spPr>
      </p:sp>
      <p:sp>
        <p:nvSpPr>
          <p:cNvPr id="33796" name="Rectangle 3"/>
          <p:cNvSpPr>
            <a:spLocks noGrp="1" noChangeArrowheads="1"/>
          </p:cNvSpPr>
          <p:nvPr>
            <p:ph type="body" idx="1"/>
          </p:nvPr>
        </p:nvSpPr>
        <p:spPr>
          <a:noFill/>
          <a:ln/>
        </p:spPr>
        <p:txBody>
          <a:bodyPr/>
          <a:lstStyle/>
          <a:p>
            <a:pPr eaLnBrk="1" hangingPunct="1"/>
            <a:endParaRPr lang="es-ES" smtClean="0">
              <a:latin typeface="Times"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394FB53-EFB2-40FC-ACF4-581FEE35AD7A}"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394FB53-EFB2-40FC-ACF4-581FEE35AD7A}"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394FB53-EFB2-40FC-ACF4-581FEE35AD7A}"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394FB53-EFB2-40FC-ACF4-581FEE35AD7A}"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394FB53-EFB2-40FC-ACF4-581FEE35AD7A}"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394FB53-EFB2-40FC-ACF4-581FEE35AD7A}"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394FB53-EFB2-40FC-ACF4-581FEE35AD7A}"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394FB53-EFB2-40FC-ACF4-581FEE35AD7A}"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jpeg"/><Relationship Id="rId1" Type="http://schemas.openxmlformats.org/officeDocument/2006/relationships/slideMaster" Target="../slideMasters/slideMaster1.xml"/><Relationship Id="rId5" Type="http://schemas.openxmlformats.org/officeDocument/2006/relationships/image" Target="../media/image6.wmf"/><Relationship Id="rId4" Type="http://schemas.openxmlformats.org/officeDocument/2006/relationships/image" Target="../media/image5.w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2070" name="Picture 22"/>
          <p:cNvPicPr>
            <a:picLocks noChangeAspect="1" noChangeArrowheads="1"/>
          </p:cNvPicPr>
          <p:nvPr/>
        </p:nvPicPr>
        <p:blipFill>
          <a:blip r:embed="rId2" cstate="print"/>
          <a:srcRect/>
          <a:stretch>
            <a:fillRect/>
          </a:stretch>
        </p:blipFill>
        <p:spPr bwMode="auto">
          <a:xfrm>
            <a:off x="0" y="925513"/>
            <a:ext cx="7265988" cy="5932487"/>
          </a:xfrm>
          <a:prstGeom prst="rect">
            <a:avLst/>
          </a:prstGeom>
          <a:noFill/>
        </p:spPr>
      </p:pic>
      <p:pic>
        <p:nvPicPr>
          <p:cNvPr id="2068" name="Picture 20"/>
          <p:cNvPicPr>
            <a:picLocks noChangeAspect="1" noChangeArrowheads="1"/>
          </p:cNvPicPr>
          <p:nvPr/>
        </p:nvPicPr>
        <p:blipFill>
          <a:blip r:embed="rId3" cstate="print"/>
          <a:srcRect/>
          <a:stretch>
            <a:fillRect/>
          </a:stretch>
        </p:blipFill>
        <p:spPr bwMode="auto">
          <a:xfrm>
            <a:off x="-9525" y="1588"/>
            <a:ext cx="9183688" cy="6894512"/>
          </a:xfrm>
          <a:prstGeom prst="rect">
            <a:avLst/>
          </a:prstGeom>
          <a:noFill/>
        </p:spPr>
      </p:pic>
      <p:sp>
        <p:nvSpPr>
          <p:cNvPr id="2051" name="Rectangle 3"/>
          <p:cNvSpPr>
            <a:spLocks noGrp="1" noChangeArrowheads="1"/>
          </p:cNvSpPr>
          <p:nvPr>
            <p:ph type="ctrTitle"/>
          </p:nvPr>
        </p:nvSpPr>
        <p:spPr bwMode="auto">
          <a:xfrm>
            <a:off x="4295775" y="3552825"/>
            <a:ext cx="4848225" cy="1323975"/>
          </a:xfrm>
        </p:spPr>
        <p:txBody>
          <a:bodyPr anchor="ctr"/>
          <a:lstStyle>
            <a:lvl1pPr>
              <a:defRPr sz="2800">
                <a:solidFill>
                  <a:srgbClr val="0B2265"/>
                </a:solidFill>
              </a:defRPr>
            </a:lvl1pPr>
          </a:lstStyle>
          <a:p>
            <a:r>
              <a:rPr lang="en-US"/>
              <a:t>Click to edit Master title style</a:t>
            </a:r>
          </a:p>
        </p:txBody>
      </p:sp>
      <p:sp>
        <p:nvSpPr>
          <p:cNvPr id="2052" name="Rectangle 4"/>
          <p:cNvSpPr>
            <a:spLocks noGrp="1" noChangeArrowheads="1"/>
          </p:cNvSpPr>
          <p:nvPr>
            <p:ph type="subTitle" idx="1"/>
          </p:nvPr>
        </p:nvSpPr>
        <p:spPr>
          <a:xfrm>
            <a:off x="4295775" y="4876800"/>
            <a:ext cx="4848225" cy="1295400"/>
          </a:xfrm>
        </p:spPr>
        <p:txBody>
          <a:bodyPr/>
          <a:lstStyle>
            <a:lvl1pPr marL="0" indent="0">
              <a:defRPr sz="1400"/>
            </a:lvl1pPr>
          </a:lstStyle>
          <a:p>
            <a:r>
              <a:rPr lang="en-US"/>
              <a:t>Click to edit Master subtitle style</a:t>
            </a:r>
          </a:p>
        </p:txBody>
      </p:sp>
      <p:sp>
        <p:nvSpPr>
          <p:cNvPr id="2053" name="Rectangle 5"/>
          <p:cNvSpPr>
            <a:spLocks noGrp="1" noChangeArrowheads="1"/>
          </p:cNvSpPr>
          <p:nvPr>
            <p:ph type="dt" sz="half" idx="2"/>
          </p:nvPr>
        </p:nvSpPr>
        <p:spPr bwMode="auto">
          <a:xfrm>
            <a:off x="4295775" y="6248400"/>
            <a:ext cx="1905000" cy="4572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defRPr sz="1400">
                <a:solidFill>
                  <a:schemeClr val="tx1"/>
                </a:solidFill>
                <a:latin typeface="Times"/>
              </a:defRPr>
            </a:lvl1pPr>
          </a:lstStyle>
          <a:p>
            <a:endParaRPr lang="en-US"/>
          </a:p>
        </p:txBody>
      </p:sp>
      <p:sp>
        <p:nvSpPr>
          <p:cNvPr id="2055" name="Rectangle 7"/>
          <p:cNvSpPr>
            <a:spLocks noGrp="1" noChangeArrowheads="1"/>
          </p:cNvSpPr>
          <p:nvPr>
            <p:ph type="sldNum" sz="quarter" idx="4"/>
          </p:nvPr>
        </p:nvSpPr>
        <p:spPr>
          <a:xfrm>
            <a:off x="6553200" y="6248400"/>
            <a:ext cx="1905000" cy="457200"/>
          </a:xfrm>
          <a:noFill/>
        </p:spPr>
        <p:txBody>
          <a:bodyPr/>
          <a:lstStyle>
            <a:lvl1pPr>
              <a:defRPr>
                <a:effectLst/>
                <a:latin typeface="+mn-lt"/>
              </a:defRPr>
            </a:lvl1pPr>
          </a:lstStyle>
          <a:p>
            <a:fld id="{CB083AE4-CD67-4C30-982C-C434B78199CA}" type="slidenum">
              <a:rPr lang="en-US"/>
              <a:pPr/>
              <a:t>‹#›</a:t>
            </a:fld>
            <a:endParaRPr lang="en-US"/>
          </a:p>
        </p:txBody>
      </p:sp>
      <p:pic>
        <p:nvPicPr>
          <p:cNvPr id="2066" name="Picture 18"/>
          <p:cNvPicPr>
            <a:picLocks noChangeAspect="1" noChangeArrowheads="1"/>
          </p:cNvPicPr>
          <p:nvPr/>
        </p:nvPicPr>
        <p:blipFill>
          <a:blip r:embed="rId4" cstate="print"/>
          <a:srcRect/>
          <a:stretch>
            <a:fillRect/>
          </a:stretch>
        </p:blipFill>
        <p:spPr bwMode="auto">
          <a:xfrm>
            <a:off x="85725" y="838200"/>
            <a:ext cx="4019550" cy="63500"/>
          </a:xfrm>
          <a:prstGeom prst="rect">
            <a:avLst/>
          </a:prstGeom>
          <a:noFill/>
        </p:spPr>
      </p:pic>
      <p:pic>
        <p:nvPicPr>
          <p:cNvPr id="2067" name="Picture 19"/>
          <p:cNvPicPr>
            <a:picLocks noChangeAspect="1" noChangeArrowheads="1"/>
          </p:cNvPicPr>
          <p:nvPr/>
        </p:nvPicPr>
        <p:blipFill>
          <a:blip r:embed="rId5" cstate="print"/>
          <a:srcRect/>
          <a:stretch>
            <a:fillRect/>
          </a:stretch>
        </p:blipFill>
        <p:spPr bwMode="auto">
          <a:xfrm>
            <a:off x="4410075" y="762000"/>
            <a:ext cx="3721100" cy="511175"/>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pPr>
              <a:defRPr/>
            </a:pPr>
            <a:fld id="{E3AC169C-A4A9-40B8-B9AD-462A3E4D256E}"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54813" y="42863"/>
            <a:ext cx="2160587" cy="62277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68288" y="42863"/>
            <a:ext cx="6334125" cy="6227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pPr>
              <a:defRPr/>
            </a:pPr>
            <a:fld id="{EABEEBB5-2F3A-4DB1-8907-4199796E9198}" type="slidenum">
              <a:rPr lang="en-GB"/>
              <a:pPr>
                <a:defRPr/>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268288" y="42863"/>
            <a:ext cx="8647112" cy="62277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Slide Number Placeholder 2"/>
          <p:cNvSpPr>
            <a:spLocks noGrp="1"/>
          </p:cNvSpPr>
          <p:nvPr>
            <p:ph type="sldNum" sz="quarter" idx="10"/>
          </p:nvPr>
        </p:nvSpPr>
        <p:spPr>
          <a:xfrm>
            <a:off x="2843213" y="6538913"/>
            <a:ext cx="1905000" cy="228600"/>
          </a:xfrm>
        </p:spPr>
        <p:txBody>
          <a:bodyPr/>
          <a:lstStyle>
            <a:lvl1pPr>
              <a:defRPr/>
            </a:lvl1pPr>
          </a:lstStyle>
          <a:p>
            <a:pPr>
              <a:defRPr/>
            </a:pPr>
            <a:fld id="{FE6CA73B-1362-4F0C-8759-C1504E22280E}" type="slidenum">
              <a:rPr lang="en-GB"/>
              <a:pPr>
                <a:defRPr/>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3"/>
            <a:ext cx="8153400" cy="544512"/>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268288" y="1008063"/>
            <a:ext cx="8647112" cy="5262562"/>
          </a:xfrm>
        </p:spPr>
        <p:txBody>
          <a:bodyPr/>
          <a:lstStyle/>
          <a:p>
            <a:endParaRPr lang="en-US"/>
          </a:p>
        </p:txBody>
      </p:sp>
      <p:sp>
        <p:nvSpPr>
          <p:cNvPr id="4" name="Slide Number Placeholder 3"/>
          <p:cNvSpPr>
            <a:spLocks noGrp="1"/>
          </p:cNvSpPr>
          <p:nvPr>
            <p:ph type="sldNum" sz="quarter" idx="10"/>
          </p:nvPr>
        </p:nvSpPr>
        <p:spPr>
          <a:xfrm>
            <a:off x="2843213" y="6538913"/>
            <a:ext cx="1905000" cy="228600"/>
          </a:xfrm>
        </p:spPr>
        <p:txBody>
          <a:bodyPr/>
          <a:lstStyle>
            <a:lvl1pPr>
              <a:defRPr/>
            </a:lvl1pPr>
          </a:lstStyle>
          <a:p>
            <a:pPr>
              <a:defRPr/>
            </a:pPr>
            <a:fld id="{EEB5EBF6-2E74-4C04-8B28-83D819BDF7EC}" type="slidenum">
              <a:rPr lang="en-GB"/>
              <a:pPr>
                <a:defRPr/>
              </a:pPr>
              <a:t>‹#›</a:t>
            </a:fld>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3"/>
            <a:ext cx="8153400" cy="544512"/>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268288" y="1008063"/>
            <a:ext cx="4246562" cy="52625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67250" y="1008063"/>
            <a:ext cx="4248150" cy="25542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67250" y="3714750"/>
            <a:ext cx="4248150" cy="25558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0"/>
          </p:nvPr>
        </p:nvSpPr>
        <p:spPr>
          <a:xfrm>
            <a:off x="2843213" y="6538913"/>
            <a:ext cx="1905000" cy="228600"/>
          </a:xfrm>
        </p:spPr>
        <p:txBody>
          <a:bodyPr/>
          <a:lstStyle>
            <a:lvl1pPr>
              <a:defRPr/>
            </a:lvl1pPr>
          </a:lstStyle>
          <a:p>
            <a:pPr>
              <a:defRPr/>
            </a:pPr>
            <a:fld id="{EFC31157-F1BC-4C50-B682-AFAB713E21EF}"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pPr>
              <a:defRPr/>
            </a:pPr>
            <a:fld id="{5D6F73A7-7D63-443E-9571-855DAE014709}"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pPr>
              <a:defRPr/>
            </a:pPr>
            <a:fld id="{81C19EF3-B1AD-49E0-9582-25E5B759BF36}"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68288" y="1008063"/>
            <a:ext cx="4246562" cy="52625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7250" y="1008063"/>
            <a:ext cx="4248150" cy="52625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pPr>
              <a:defRPr/>
            </a:pPr>
            <a:fld id="{92E15DE9-6580-413D-B00C-ED62F99402FC}"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pPr>
              <a:defRPr/>
            </a:pPr>
            <a:fld id="{91A80FCF-4950-4DC6-A6A0-0CEDAD4AAF8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pPr>
              <a:defRPr/>
            </a:pPr>
            <a:fld id="{157797B2-89EC-4E4F-885C-CCF1894E7581}"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pPr>
              <a:defRPr/>
            </a:pPr>
            <a:fld id="{D270EE80-2342-4497-A11A-3B09837A9DD4}"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1AD3C06B-4E55-4ECB-9222-B30B8F5FC8A9}"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E1BD3648-BF1A-4EC3-8C41-59ABC1B2EA37}"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wmf"/><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42" name="Picture 14"/>
          <p:cNvPicPr>
            <a:picLocks noChangeAspect="1" noChangeArrowheads="1"/>
          </p:cNvPicPr>
          <p:nvPr/>
        </p:nvPicPr>
        <p:blipFill>
          <a:blip r:embed="rId16" cstate="print"/>
          <a:srcRect b="84192"/>
          <a:stretch>
            <a:fillRect/>
          </a:stretch>
        </p:blipFill>
        <p:spPr bwMode="auto">
          <a:xfrm>
            <a:off x="0" y="-1588"/>
            <a:ext cx="9145588" cy="838201"/>
          </a:xfrm>
          <a:prstGeom prst="rect">
            <a:avLst/>
          </a:prstGeom>
          <a:noFill/>
          <a:ln w="9525">
            <a:noFill/>
            <a:miter lim="800000"/>
            <a:headEnd/>
            <a:tailEnd/>
          </a:ln>
        </p:spPr>
      </p:pic>
      <p:sp>
        <p:nvSpPr>
          <p:cNvPr id="1026" name="Rectangle 2"/>
          <p:cNvSpPr>
            <a:spLocks noGrp="1" noChangeArrowheads="1"/>
          </p:cNvSpPr>
          <p:nvPr>
            <p:ph type="title"/>
          </p:nvPr>
        </p:nvSpPr>
        <p:spPr bwMode="white">
          <a:xfrm>
            <a:off x="457200" y="42863"/>
            <a:ext cx="8153400" cy="5445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268288" y="1008063"/>
            <a:ext cx="8647112" cy="52625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39" name="Picture 15"/>
          <p:cNvPicPr>
            <a:picLocks noChangeAspect="1" noChangeArrowheads="1"/>
          </p:cNvPicPr>
          <p:nvPr/>
        </p:nvPicPr>
        <p:blipFill>
          <a:blip r:embed="rId17" cstate="print"/>
          <a:srcRect/>
          <a:stretch>
            <a:fillRect/>
          </a:stretch>
        </p:blipFill>
        <p:spPr bwMode="auto">
          <a:xfrm>
            <a:off x="7086600" y="6378575"/>
            <a:ext cx="1828800" cy="250825"/>
          </a:xfrm>
          <a:prstGeom prst="rect">
            <a:avLst/>
          </a:prstGeom>
          <a:noFill/>
        </p:spPr>
      </p:pic>
      <p:sp>
        <p:nvSpPr>
          <p:cNvPr id="1030" name="Rectangle 6"/>
          <p:cNvSpPr>
            <a:spLocks noGrp="1" noChangeArrowheads="1"/>
          </p:cNvSpPr>
          <p:nvPr>
            <p:ph type="sldNum" sz="quarter" idx="4"/>
          </p:nvPr>
        </p:nvSpPr>
        <p:spPr bwMode="auto">
          <a:xfrm>
            <a:off x="2843213" y="6538913"/>
            <a:ext cx="1905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smtClean="0">
                <a:solidFill>
                  <a:srgbClr val="0B2265"/>
                </a:solidFill>
                <a:effectLst>
                  <a:outerShdw blurRad="38100" dist="38100" dir="2700000" algn="tl">
                    <a:srgbClr val="C0C0C0"/>
                  </a:outerShdw>
                </a:effectLst>
                <a:latin typeface="+mn-lt"/>
              </a:defRPr>
            </a:lvl1pPr>
          </a:lstStyle>
          <a:p>
            <a:pPr>
              <a:defRPr/>
            </a:pPr>
            <a:fld id="{FC7ED3CC-31B7-497E-98BD-D896FA5AD2C3}"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hf hdr="0" ftr="0" dt="0"/>
  <p:txStyles>
    <p:titleStyle>
      <a:lvl1pPr algn="ctr" rtl="0" fontAlgn="base">
        <a:spcBef>
          <a:spcPct val="0"/>
        </a:spcBef>
        <a:spcAft>
          <a:spcPct val="0"/>
        </a:spcAft>
        <a:defRPr sz="2600" b="1">
          <a:solidFill>
            <a:schemeClr val="bg1"/>
          </a:solidFill>
          <a:latin typeface="+mj-lt"/>
          <a:ea typeface="+mj-ea"/>
          <a:cs typeface="+mj-cs"/>
        </a:defRPr>
      </a:lvl1pPr>
      <a:lvl2pPr algn="ctr" rtl="0" fontAlgn="base">
        <a:spcBef>
          <a:spcPct val="0"/>
        </a:spcBef>
        <a:spcAft>
          <a:spcPct val="0"/>
        </a:spcAft>
        <a:defRPr sz="2600" b="1">
          <a:solidFill>
            <a:schemeClr val="bg1"/>
          </a:solidFill>
          <a:latin typeface="Arial" charset="0"/>
        </a:defRPr>
      </a:lvl2pPr>
      <a:lvl3pPr algn="ctr" rtl="0" fontAlgn="base">
        <a:spcBef>
          <a:spcPct val="0"/>
        </a:spcBef>
        <a:spcAft>
          <a:spcPct val="0"/>
        </a:spcAft>
        <a:defRPr sz="2600" b="1">
          <a:solidFill>
            <a:schemeClr val="bg1"/>
          </a:solidFill>
          <a:latin typeface="Arial" charset="0"/>
        </a:defRPr>
      </a:lvl3pPr>
      <a:lvl4pPr algn="ctr" rtl="0" fontAlgn="base">
        <a:spcBef>
          <a:spcPct val="0"/>
        </a:spcBef>
        <a:spcAft>
          <a:spcPct val="0"/>
        </a:spcAft>
        <a:defRPr sz="2600" b="1">
          <a:solidFill>
            <a:schemeClr val="bg1"/>
          </a:solidFill>
          <a:latin typeface="Arial" charset="0"/>
        </a:defRPr>
      </a:lvl4pPr>
      <a:lvl5pPr algn="ctr" rtl="0" fontAlgn="base">
        <a:spcBef>
          <a:spcPct val="0"/>
        </a:spcBef>
        <a:spcAft>
          <a:spcPct val="0"/>
        </a:spcAft>
        <a:defRPr sz="2600" b="1">
          <a:solidFill>
            <a:schemeClr val="bg1"/>
          </a:solidFill>
          <a:latin typeface="Arial" charset="0"/>
        </a:defRPr>
      </a:lvl5pPr>
      <a:lvl6pPr marL="457200" algn="ctr" rtl="0" fontAlgn="base">
        <a:spcBef>
          <a:spcPct val="0"/>
        </a:spcBef>
        <a:spcAft>
          <a:spcPct val="0"/>
        </a:spcAft>
        <a:defRPr sz="2600" b="1">
          <a:solidFill>
            <a:schemeClr val="bg1"/>
          </a:solidFill>
          <a:latin typeface="Arial" charset="0"/>
        </a:defRPr>
      </a:lvl6pPr>
      <a:lvl7pPr marL="914400" algn="ctr" rtl="0" fontAlgn="base">
        <a:spcBef>
          <a:spcPct val="0"/>
        </a:spcBef>
        <a:spcAft>
          <a:spcPct val="0"/>
        </a:spcAft>
        <a:defRPr sz="2600" b="1">
          <a:solidFill>
            <a:schemeClr val="bg1"/>
          </a:solidFill>
          <a:latin typeface="Arial" charset="0"/>
        </a:defRPr>
      </a:lvl7pPr>
      <a:lvl8pPr marL="1371600" algn="ctr" rtl="0" fontAlgn="base">
        <a:spcBef>
          <a:spcPct val="0"/>
        </a:spcBef>
        <a:spcAft>
          <a:spcPct val="0"/>
        </a:spcAft>
        <a:defRPr sz="2600" b="1">
          <a:solidFill>
            <a:schemeClr val="bg1"/>
          </a:solidFill>
          <a:latin typeface="Arial" charset="0"/>
        </a:defRPr>
      </a:lvl8pPr>
      <a:lvl9pPr marL="1828800" algn="ctr" rtl="0" fontAlgn="base">
        <a:spcBef>
          <a:spcPct val="0"/>
        </a:spcBef>
        <a:spcAft>
          <a:spcPct val="0"/>
        </a:spcAft>
        <a:defRPr sz="2600" b="1">
          <a:solidFill>
            <a:schemeClr val="bg1"/>
          </a:solidFill>
          <a:latin typeface="Arial" charset="0"/>
        </a:defRPr>
      </a:lvl9pPr>
    </p:titleStyle>
    <p:bodyStyle>
      <a:lvl1pPr marL="342900" indent="-342900" algn="l" rtl="0" fontAlgn="base">
        <a:spcBef>
          <a:spcPct val="20000"/>
        </a:spcBef>
        <a:spcAft>
          <a:spcPct val="0"/>
        </a:spcAft>
        <a:buSzPct val="75000"/>
        <a:buFont typeface="Wingdings" pitchFamily="2" charset="2"/>
        <a:defRPr>
          <a:solidFill>
            <a:srgbClr val="0B2265"/>
          </a:solidFill>
          <a:latin typeface="+mn-lt"/>
          <a:ea typeface="+mn-ea"/>
          <a:cs typeface="+mn-cs"/>
        </a:defRPr>
      </a:lvl1pPr>
      <a:lvl2pPr marL="742950" indent="-285750" algn="l" rtl="0" fontAlgn="base">
        <a:spcBef>
          <a:spcPct val="20000"/>
        </a:spcBef>
        <a:spcAft>
          <a:spcPct val="0"/>
        </a:spcAft>
        <a:buSzPct val="75000"/>
        <a:buFont typeface="Wingdings" pitchFamily="2" charset="2"/>
        <a:buChar char="§"/>
        <a:defRPr sz="1600">
          <a:solidFill>
            <a:schemeClr val="tx1"/>
          </a:solidFill>
          <a:latin typeface="+mn-lt"/>
        </a:defRPr>
      </a:lvl2pPr>
      <a:lvl3pPr marL="1085850" indent="-228600" algn="l" rtl="0" fontAlgn="base">
        <a:spcBef>
          <a:spcPct val="20000"/>
        </a:spcBef>
        <a:spcAft>
          <a:spcPct val="0"/>
        </a:spcAft>
        <a:buSzPct val="75000"/>
        <a:buChar char="•"/>
        <a:defRPr sz="1400">
          <a:solidFill>
            <a:schemeClr val="tx1"/>
          </a:solidFill>
          <a:latin typeface="+mn-lt"/>
        </a:defRPr>
      </a:lvl3pPr>
      <a:lvl4pPr marL="1428750" indent="-228600" algn="l" rtl="0" fontAlgn="base">
        <a:spcBef>
          <a:spcPct val="20000"/>
        </a:spcBef>
        <a:spcAft>
          <a:spcPct val="0"/>
        </a:spcAft>
        <a:buSzPct val="75000"/>
        <a:buFont typeface="Wingdings" pitchFamily="2" charset="2"/>
        <a:buChar char="Ø"/>
        <a:defRPr sz="1200">
          <a:solidFill>
            <a:schemeClr val="tx1"/>
          </a:solidFill>
          <a:latin typeface="+mn-lt"/>
        </a:defRPr>
      </a:lvl4pPr>
      <a:lvl5pPr marL="1771650" indent="-228600" algn="l" rtl="0" fontAlgn="base">
        <a:spcBef>
          <a:spcPct val="20000"/>
        </a:spcBef>
        <a:spcAft>
          <a:spcPct val="0"/>
        </a:spcAft>
        <a:buSzPct val="75000"/>
        <a:buFont typeface="Symbol" pitchFamily="18" charset="2"/>
        <a:buChar char="-"/>
        <a:defRPr sz="1000">
          <a:solidFill>
            <a:schemeClr val="tx1"/>
          </a:solidFill>
          <a:latin typeface="+mn-lt"/>
        </a:defRPr>
      </a:lvl5pPr>
      <a:lvl6pPr marL="2228850" indent="-228600" algn="l" rtl="0" fontAlgn="base">
        <a:spcBef>
          <a:spcPct val="20000"/>
        </a:spcBef>
        <a:spcAft>
          <a:spcPct val="0"/>
        </a:spcAft>
        <a:buSzPct val="75000"/>
        <a:buFont typeface="Symbol" pitchFamily="18" charset="2"/>
        <a:buChar char="-"/>
        <a:defRPr sz="1000">
          <a:solidFill>
            <a:schemeClr val="tx1"/>
          </a:solidFill>
          <a:latin typeface="+mn-lt"/>
        </a:defRPr>
      </a:lvl6pPr>
      <a:lvl7pPr marL="2686050" indent="-228600" algn="l" rtl="0" fontAlgn="base">
        <a:spcBef>
          <a:spcPct val="20000"/>
        </a:spcBef>
        <a:spcAft>
          <a:spcPct val="0"/>
        </a:spcAft>
        <a:buSzPct val="75000"/>
        <a:buFont typeface="Symbol" pitchFamily="18" charset="2"/>
        <a:buChar char="-"/>
        <a:defRPr sz="1000">
          <a:solidFill>
            <a:schemeClr val="tx1"/>
          </a:solidFill>
          <a:latin typeface="+mn-lt"/>
        </a:defRPr>
      </a:lvl7pPr>
      <a:lvl8pPr marL="3143250" indent="-228600" algn="l" rtl="0" fontAlgn="base">
        <a:spcBef>
          <a:spcPct val="20000"/>
        </a:spcBef>
        <a:spcAft>
          <a:spcPct val="0"/>
        </a:spcAft>
        <a:buSzPct val="75000"/>
        <a:buFont typeface="Symbol" pitchFamily="18" charset="2"/>
        <a:buChar char="-"/>
        <a:defRPr sz="1000">
          <a:solidFill>
            <a:schemeClr val="tx1"/>
          </a:solidFill>
          <a:latin typeface="+mn-lt"/>
        </a:defRPr>
      </a:lvl8pPr>
      <a:lvl9pPr marL="3600450" indent="-228600" algn="l" rtl="0" fontAlgn="base">
        <a:spcBef>
          <a:spcPct val="20000"/>
        </a:spcBef>
        <a:spcAft>
          <a:spcPct val="0"/>
        </a:spcAft>
        <a:buSzPct val="75000"/>
        <a:buFont typeface="Symbol" pitchFamily="18" charset="2"/>
        <a:buChar char="-"/>
        <a:defRPr sz="1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4.xml"/><Relationship Id="rId5" Type="http://schemas.openxmlformats.org/officeDocument/2006/relationships/image" Target="../media/image13.png"/><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ctrTitle"/>
          </p:nvPr>
        </p:nvSpPr>
        <p:spPr>
          <a:xfrm>
            <a:off x="3371850" y="4176154"/>
            <a:ext cx="6225989" cy="2318774"/>
          </a:xfrm>
        </p:spPr>
        <p:txBody>
          <a:bodyPr/>
          <a:lstStyle/>
          <a:p>
            <a:pPr algn="ctr" eaLnBrk="1" hangingPunct="1"/>
            <a:r>
              <a:rPr lang="en-US" dirty="0" smtClean="0"/>
              <a:t>School User’s Guide</a:t>
            </a:r>
            <a:br>
              <a:rPr lang="en-US" dirty="0" smtClean="0"/>
            </a:br>
            <a:r>
              <a:rPr lang="en-US" dirty="0" smtClean="0"/>
              <a:t>Reviewing an Incident Report</a:t>
            </a:r>
            <a:br>
              <a:rPr lang="en-US" dirty="0" smtClean="0"/>
            </a:br>
            <a:r>
              <a:rPr lang="en-US" sz="1200" dirty="0" smtClean="0"/>
              <a:t/>
            </a:r>
            <a:br>
              <a:rPr lang="en-US" sz="1200" dirty="0" smtClean="0"/>
            </a:br>
            <a:r>
              <a:rPr lang="en-US" sz="2400" dirty="0" smtClean="0"/>
              <a:t>October 2013</a:t>
            </a:r>
            <a:endParaRPr lang="en-GB" sz="2400" dirty="0" smtClean="0"/>
          </a:p>
        </p:txBody>
      </p:sp>
      <p:pic>
        <p:nvPicPr>
          <p:cNvPr id="1026" name="Picture 2"/>
          <p:cNvPicPr>
            <a:picLocks noChangeAspect="1" noChangeArrowheads="1"/>
          </p:cNvPicPr>
          <p:nvPr/>
        </p:nvPicPr>
        <p:blipFill>
          <a:blip r:embed="rId3" cstate="print"/>
          <a:srcRect/>
          <a:stretch>
            <a:fillRect/>
          </a:stretch>
        </p:blipFill>
        <p:spPr bwMode="auto">
          <a:xfrm>
            <a:off x="4603376" y="3627624"/>
            <a:ext cx="3762936" cy="87380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Freeform 28"/>
          <p:cNvSpPr/>
          <p:nvPr/>
        </p:nvSpPr>
        <p:spPr bwMode="auto">
          <a:xfrm>
            <a:off x="1571625" y="1809751"/>
            <a:ext cx="6677025" cy="4400550"/>
          </a:xfrm>
          <a:custGeom>
            <a:avLst/>
            <a:gdLst>
              <a:gd name="connsiteX0" fmla="*/ 4257675 w 6677025"/>
              <a:gd name="connsiteY0" fmla="*/ 0 h 4048125"/>
              <a:gd name="connsiteX1" fmla="*/ 6648450 w 6677025"/>
              <a:gd name="connsiteY1" fmla="*/ 0 h 4048125"/>
              <a:gd name="connsiteX2" fmla="*/ 6677025 w 6677025"/>
              <a:gd name="connsiteY2" fmla="*/ 4048125 h 4048125"/>
              <a:gd name="connsiteX3" fmla="*/ 19050 w 6677025"/>
              <a:gd name="connsiteY3" fmla="*/ 4000500 h 4048125"/>
              <a:gd name="connsiteX4" fmla="*/ 0 w 6677025"/>
              <a:gd name="connsiteY4" fmla="*/ 2828925 h 4048125"/>
              <a:gd name="connsiteX5" fmla="*/ 4238625 w 6677025"/>
              <a:gd name="connsiteY5" fmla="*/ 2867025 h 4048125"/>
              <a:gd name="connsiteX6" fmla="*/ 4257675 w 6677025"/>
              <a:gd name="connsiteY6" fmla="*/ 0 h 4048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677025" h="4048125">
                <a:moveTo>
                  <a:pt x="4257675" y="0"/>
                </a:moveTo>
                <a:lnTo>
                  <a:pt x="6648450" y="0"/>
                </a:lnTo>
                <a:lnTo>
                  <a:pt x="6677025" y="4048125"/>
                </a:lnTo>
                <a:lnTo>
                  <a:pt x="19050" y="4000500"/>
                </a:lnTo>
                <a:lnTo>
                  <a:pt x="0" y="2828925"/>
                </a:lnTo>
                <a:lnTo>
                  <a:pt x="4238625" y="2867025"/>
                </a:lnTo>
                <a:lnTo>
                  <a:pt x="4257675" y="0"/>
                </a:lnTo>
                <a:close/>
              </a:path>
            </a:pathLst>
          </a:custGeom>
          <a:solidFill>
            <a:srgbClr val="FFFF99"/>
          </a:solid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rgbClr val="000066"/>
              </a:solidFill>
              <a:effectLst/>
              <a:latin typeface="Arial" charset="0"/>
            </a:endParaRPr>
          </a:p>
        </p:txBody>
      </p:sp>
      <p:sp>
        <p:nvSpPr>
          <p:cNvPr id="4" name="Slide Number Placeholder 4"/>
          <p:cNvSpPr>
            <a:spLocks noGrp="1"/>
          </p:cNvSpPr>
          <p:nvPr>
            <p:ph type="sldNum" sz="quarter" idx="10"/>
          </p:nvPr>
        </p:nvSpPr>
        <p:spPr>
          <a:xfrm>
            <a:off x="2843213" y="6548438"/>
            <a:ext cx="1905000" cy="228600"/>
          </a:xfrm>
        </p:spPr>
        <p:txBody>
          <a:bodyPr/>
          <a:lstStyle/>
          <a:p>
            <a:pPr>
              <a:defRPr/>
            </a:pPr>
            <a:fld id="{D696F3C7-06E2-4424-A74C-A430F66B1C31}" type="slidenum">
              <a:rPr lang="en-GB"/>
              <a:pPr>
                <a:defRPr/>
              </a:pPr>
              <a:t>2</a:t>
            </a:fld>
            <a:endParaRPr lang="en-GB"/>
          </a:p>
        </p:txBody>
      </p:sp>
      <p:sp>
        <p:nvSpPr>
          <p:cNvPr id="299010" name="Rectangle 2"/>
          <p:cNvSpPr>
            <a:spLocks noGrp="1" noChangeArrowheads="1"/>
          </p:cNvSpPr>
          <p:nvPr>
            <p:ph type="title"/>
          </p:nvPr>
        </p:nvSpPr>
        <p:spPr>
          <a:xfrm>
            <a:off x="190500" y="119063"/>
            <a:ext cx="8153400" cy="544512"/>
          </a:xfrm>
        </p:spPr>
        <p:txBody>
          <a:bodyPr/>
          <a:lstStyle/>
          <a:p>
            <a:pPr algn="l"/>
            <a:r>
              <a:rPr lang="en-US" sz="3200" b="0" dirty="0" smtClean="0">
                <a:latin typeface="Calibri" pitchFamily="34" charset="0"/>
              </a:rPr>
              <a:t>First ACTS: High-Level Process</a:t>
            </a:r>
            <a:endParaRPr lang="en-US" sz="3200" b="0" dirty="0">
              <a:latin typeface="Calibri" pitchFamily="34" charset="0"/>
            </a:endParaRPr>
          </a:p>
        </p:txBody>
      </p:sp>
      <p:sp>
        <p:nvSpPr>
          <p:cNvPr id="12" name="Rectangle 11"/>
          <p:cNvSpPr/>
          <p:nvPr/>
        </p:nvSpPr>
        <p:spPr bwMode="auto">
          <a:xfrm>
            <a:off x="6543675" y="2459831"/>
            <a:ext cx="1238250" cy="928688"/>
          </a:xfrm>
          <a:prstGeom prst="rect">
            <a:avLst/>
          </a:prstGeom>
          <a:solidFill>
            <a:srgbClr val="FFFFCC"/>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1" compatLnSpc="1">
            <a:prstTxWarp prst="textNoShape">
              <a:avLst/>
            </a:prstTxWarp>
          </a:bodyPr>
          <a:lstStyle/>
          <a:p>
            <a:pPr marL="0" marR="0" indent="0" algn="ctr" defTabSz="914400" latinLnBrk="0">
              <a:lnSpc>
                <a:spcPct val="100000"/>
              </a:lnSpc>
              <a:buClrTx/>
              <a:buSzTx/>
              <a:tabLst/>
            </a:pPr>
            <a:r>
              <a:rPr lang="en-US" sz="1400" dirty="0" smtClean="0">
                <a:latin typeface="Calibri" pitchFamily="34" charset="0"/>
              </a:rPr>
              <a:t>Parent notification:</a:t>
            </a:r>
          </a:p>
          <a:p>
            <a:pPr marL="0" marR="0" indent="0" algn="ctr" defTabSz="914400" latinLnBrk="0">
              <a:lnSpc>
                <a:spcPct val="100000"/>
              </a:lnSpc>
              <a:buClrTx/>
              <a:buSzTx/>
              <a:tabLst/>
            </a:pPr>
            <a:r>
              <a:rPr lang="en-US" sz="1400" dirty="0" smtClean="0">
                <a:latin typeface="Calibri" pitchFamily="34" charset="0"/>
              </a:rPr>
              <a:t>E-mail</a:t>
            </a:r>
          </a:p>
          <a:p>
            <a:pPr marL="0" marR="0" indent="0" algn="ctr" defTabSz="914400" latinLnBrk="0">
              <a:lnSpc>
                <a:spcPct val="100000"/>
              </a:lnSpc>
              <a:buClrTx/>
              <a:buSzTx/>
              <a:tabLst/>
            </a:pPr>
            <a:r>
              <a:rPr lang="en-US" sz="1400" dirty="0" smtClean="0">
                <a:latin typeface="Calibri" pitchFamily="34" charset="0"/>
              </a:rPr>
              <a:t>Letter</a:t>
            </a:r>
          </a:p>
        </p:txBody>
      </p:sp>
      <p:sp>
        <p:nvSpPr>
          <p:cNvPr id="13" name="Rectangle 12"/>
          <p:cNvSpPr/>
          <p:nvPr/>
        </p:nvSpPr>
        <p:spPr bwMode="auto">
          <a:xfrm>
            <a:off x="6543675" y="3833813"/>
            <a:ext cx="1238250" cy="928688"/>
          </a:xfrm>
          <a:prstGeom prst="rect">
            <a:avLst/>
          </a:prstGeom>
          <a:solidFill>
            <a:srgbClr val="FFFFCC"/>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1" compatLnSpc="1">
            <a:prstTxWarp prst="textNoShape">
              <a:avLst/>
            </a:prstTxWarp>
          </a:bodyPr>
          <a:lstStyle/>
          <a:p>
            <a:pPr algn="ctr">
              <a:buFontTx/>
              <a:buNone/>
            </a:pPr>
            <a:r>
              <a:rPr lang="en-US" sz="1400" dirty="0" smtClean="0">
                <a:latin typeface="Calibri" pitchFamily="34" charset="0"/>
              </a:rPr>
              <a:t>Informational E-mail sent to District/ School staff</a:t>
            </a:r>
          </a:p>
        </p:txBody>
      </p:sp>
      <p:sp>
        <p:nvSpPr>
          <p:cNvPr id="14" name="Rectangle 13"/>
          <p:cNvSpPr/>
          <p:nvPr/>
        </p:nvSpPr>
        <p:spPr bwMode="auto">
          <a:xfrm>
            <a:off x="6543675" y="5105400"/>
            <a:ext cx="1238250" cy="928688"/>
          </a:xfrm>
          <a:prstGeom prst="rect">
            <a:avLst/>
          </a:prstGeom>
          <a:solidFill>
            <a:srgbClr val="FFFFCC"/>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1" compatLnSpc="1">
            <a:prstTxWarp prst="textNoShape">
              <a:avLst/>
            </a:prstTxWarp>
          </a:bodyPr>
          <a:lstStyle/>
          <a:p>
            <a:pPr marL="0" marR="0" indent="0" algn="ctr" defTabSz="914400" latinLnBrk="0">
              <a:lnSpc>
                <a:spcPct val="100000"/>
              </a:lnSpc>
              <a:buClrTx/>
              <a:buSzTx/>
              <a:tabLst/>
            </a:pPr>
            <a:r>
              <a:rPr lang="en-US" sz="1400" dirty="0" smtClean="0">
                <a:latin typeface="Calibri" pitchFamily="34" charset="0"/>
              </a:rPr>
              <a:t>E-mail notification sent back to FS User</a:t>
            </a:r>
          </a:p>
        </p:txBody>
      </p:sp>
      <p:grpSp>
        <p:nvGrpSpPr>
          <p:cNvPr id="59" name="Group 58"/>
          <p:cNvGrpSpPr/>
          <p:nvPr/>
        </p:nvGrpSpPr>
        <p:grpSpPr>
          <a:xfrm>
            <a:off x="259403" y="915685"/>
            <a:ext cx="4865047" cy="1153561"/>
            <a:chOff x="5704449" y="4250324"/>
            <a:chExt cx="4529939" cy="633943"/>
          </a:xfrm>
        </p:grpSpPr>
        <p:sp>
          <p:nvSpPr>
            <p:cNvPr id="49" name="TextBox 48"/>
            <p:cNvSpPr txBox="1"/>
            <p:nvPr/>
          </p:nvSpPr>
          <p:spPr>
            <a:xfrm>
              <a:off x="5704449" y="4427590"/>
              <a:ext cx="4529939" cy="456677"/>
            </a:xfrm>
            <a:prstGeom prst="rect">
              <a:avLst/>
            </a:prstGeom>
            <a:noFill/>
            <a:ln>
              <a:solidFill>
                <a:schemeClr val="tx1"/>
              </a:solidFill>
            </a:ln>
          </p:spPr>
          <p:txBody>
            <a:bodyPr wrap="square" rtlCol="0">
              <a:spAutoFit/>
            </a:bodyPr>
            <a:lstStyle/>
            <a:p>
              <a:pPr marL="228600" indent="-228600">
                <a:buAutoNum type="arabicPeriod"/>
              </a:pPr>
              <a:r>
                <a:rPr lang="en-US" dirty="0" smtClean="0">
                  <a:latin typeface="Calibri" pitchFamily="34" charset="0"/>
                </a:rPr>
                <a:t>Easy-to-use, intuitive tool for FS &amp; schools</a:t>
              </a:r>
            </a:p>
            <a:p>
              <a:pPr marL="228600" indent="-228600">
                <a:buAutoNum type="arabicPeriod"/>
              </a:pPr>
              <a:r>
                <a:rPr lang="en-US" dirty="0" smtClean="0">
                  <a:latin typeface="Calibri" pitchFamily="34" charset="0"/>
                </a:rPr>
                <a:t>Flexibility to support a variety of local processes from diverse schools/districts, large and small</a:t>
              </a:r>
              <a:endParaRPr lang="en-US" dirty="0">
                <a:latin typeface="Calibri" pitchFamily="34" charset="0"/>
              </a:endParaRPr>
            </a:p>
          </p:txBody>
        </p:sp>
        <p:sp>
          <p:nvSpPr>
            <p:cNvPr id="50" name="Rectangle 49"/>
            <p:cNvSpPr/>
            <p:nvPr/>
          </p:nvSpPr>
          <p:spPr>
            <a:xfrm>
              <a:off x="5704449" y="4250324"/>
              <a:ext cx="4529939" cy="186053"/>
            </a:xfrm>
            <a:prstGeom prst="rect">
              <a:avLst/>
            </a:prstGeom>
            <a:solidFill>
              <a:srgbClr val="002060"/>
            </a:solidFill>
            <a:ln>
              <a:solidFill>
                <a:schemeClr val="tx1"/>
              </a:solidFill>
            </a:ln>
          </p:spPr>
          <p:txBody>
            <a:bodyPr wrap="square">
              <a:spAutoFit/>
            </a:bodyPr>
            <a:lstStyle/>
            <a:p>
              <a:r>
                <a:rPr lang="en-US" dirty="0" smtClean="0">
                  <a:solidFill>
                    <a:schemeClr val="bg1"/>
                  </a:solidFill>
                  <a:latin typeface="Calibri" pitchFamily="34" charset="0"/>
                </a:rPr>
                <a:t>Design based on two key principles:</a:t>
              </a:r>
            </a:p>
          </p:txBody>
        </p:sp>
      </p:grpSp>
      <p:cxnSp>
        <p:nvCxnSpPr>
          <p:cNvPr id="46" name="Straight Arrow Connector 45"/>
          <p:cNvCxnSpPr>
            <a:stCxn id="20" idx="3"/>
            <a:endCxn id="13" idx="1"/>
          </p:cNvCxnSpPr>
          <p:nvPr/>
        </p:nvCxnSpPr>
        <p:spPr bwMode="auto">
          <a:xfrm>
            <a:off x="5210175" y="4295776"/>
            <a:ext cx="1333500" cy="2381"/>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cxnSp>
        <p:nvCxnSpPr>
          <p:cNvPr id="54" name="Elbow Connector 53"/>
          <p:cNvCxnSpPr>
            <a:endCxn id="12" idx="1"/>
          </p:cNvCxnSpPr>
          <p:nvPr/>
        </p:nvCxnSpPr>
        <p:spPr bwMode="auto">
          <a:xfrm rot="5400000" flipH="1" flipV="1">
            <a:off x="5648326" y="3381377"/>
            <a:ext cx="1352550" cy="438147"/>
          </a:xfrm>
          <a:prstGeom prst="bentConnector2">
            <a:avLst/>
          </a:prstGeom>
          <a:solidFill>
            <a:schemeClr val="accent1"/>
          </a:solidFill>
          <a:ln w="19050" cap="flat" cmpd="sng" algn="ctr">
            <a:solidFill>
              <a:schemeClr val="tx1"/>
            </a:solidFill>
            <a:prstDash val="solid"/>
            <a:round/>
            <a:headEnd type="none" w="med" len="med"/>
            <a:tailEnd type="arrow"/>
          </a:ln>
          <a:effectLst/>
        </p:spPr>
      </p:cxnSp>
      <p:cxnSp>
        <p:nvCxnSpPr>
          <p:cNvPr id="58" name="Elbow Connector 57"/>
          <p:cNvCxnSpPr>
            <a:endCxn id="14" idx="1"/>
          </p:cNvCxnSpPr>
          <p:nvPr/>
        </p:nvCxnSpPr>
        <p:spPr bwMode="auto">
          <a:xfrm rot="16200000" flipH="1">
            <a:off x="5682853" y="4708922"/>
            <a:ext cx="1283494" cy="438150"/>
          </a:xfrm>
          <a:prstGeom prst="bentConnector2">
            <a:avLst/>
          </a:prstGeom>
          <a:solidFill>
            <a:schemeClr val="accent1"/>
          </a:solidFill>
          <a:ln w="19050" cap="flat" cmpd="sng" algn="ctr">
            <a:solidFill>
              <a:schemeClr val="tx1"/>
            </a:solidFill>
            <a:prstDash val="solid"/>
            <a:round/>
            <a:headEnd type="none" w="med" len="med"/>
            <a:tailEnd type="arrow"/>
          </a:ln>
          <a:effectLst/>
        </p:spPr>
      </p:cxnSp>
      <p:sp>
        <p:nvSpPr>
          <p:cNvPr id="20" name="Rectangle 19"/>
          <p:cNvSpPr/>
          <p:nvPr/>
        </p:nvSpPr>
        <p:spPr bwMode="auto">
          <a:xfrm>
            <a:off x="3848100" y="3914776"/>
            <a:ext cx="1362075" cy="762000"/>
          </a:xfrm>
          <a:prstGeom prst="rect">
            <a:avLst/>
          </a:prstGeom>
          <a:solidFill>
            <a:srgbClr val="FFCC00"/>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66"/>
                </a:solidFill>
                <a:effectLst/>
                <a:latin typeface="Arial" charset="0"/>
              </a:rPr>
              <a:t>First</a:t>
            </a:r>
            <a:r>
              <a:rPr kumimoji="0" lang="en-US" sz="1600" b="0" i="0" u="none" strike="noStrike" cap="none" normalizeH="0" dirty="0" smtClean="0">
                <a:ln>
                  <a:noFill/>
                </a:ln>
                <a:solidFill>
                  <a:srgbClr val="000066"/>
                </a:solidFill>
                <a:effectLst/>
                <a:latin typeface="Arial" charset="0"/>
              </a:rPr>
              <a:t> </a:t>
            </a:r>
            <a:r>
              <a:rPr kumimoji="0" lang="en-US" sz="1600" b="0" i="0" u="none" strike="noStrike" cap="none" normalizeH="0" baseline="0" dirty="0" smtClean="0">
                <a:ln>
                  <a:noFill/>
                </a:ln>
                <a:solidFill>
                  <a:srgbClr val="000066"/>
                </a:solidFill>
                <a:effectLst/>
                <a:latin typeface="Arial" charset="0"/>
              </a:rPr>
              <a:t>ACTS</a:t>
            </a:r>
          </a:p>
          <a:p>
            <a:pPr marL="0" marR="0" indent="0" algn="ctr" defTabSz="914400" rtl="0" eaLnBrk="0" fontAlgn="base" latinLnBrk="0" hangingPunct="0">
              <a:lnSpc>
                <a:spcPct val="100000"/>
              </a:lnSpc>
              <a:spcBef>
                <a:spcPct val="0"/>
              </a:spcBef>
              <a:spcAft>
                <a:spcPct val="0"/>
              </a:spcAft>
              <a:buClrTx/>
              <a:buSzTx/>
              <a:buFontTx/>
              <a:buNone/>
              <a:tabLst/>
            </a:pPr>
            <a:r>
              <a:rPr lang="en-US" dirty="0" smtClean="0"/>
              <a:t>System</a:t>
            </a:r>
            <a:endParaRPr kumimoji="0" lang="en-US" sz="1600" b="0" i="0" u="none" strike="noStrike" cap="none" normalizeH="0" baseline="0" dirty="0" smtClean="0">
              <a:ln>
                <a:noFill/>
              </a:ln>
              <a:solidFill>
                <a:srgbClr val="000066"/>
              </a:solidFill>
              <a:effectLst/>
              <a:latin typeface="Arial" charset="0"/>
            </a:endParaRPr>
          </a:p>
        </p:txBody>
      </p:sp>
      <p:sp>
        <p:nvSpPr>
          <p:cNvPr id="23" name="Rectangle 22"/>
          <p:cNvSpPr/>
          <p:nvPr/>
        </p:nvSpPr>
        <p:spPr bwMode="auto">
          <a:xfrm>
            <a:off x="1866900" y="2483643"/>
            <a:ext cx="1238250" cy="928688"/>
          </a:xfrm>
          <a:prstGeom prst="rect">
            <a:avLst/>
          </a:prstGeom>
          <a:solidFill>
            <a:schemeClr val="accent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400" dirty="0" smtClean="0">
                <a:latin typeface="Calibri" pitchFamily="34" charset="0"/>
              </a:rPr>
              <a:t>FS User/driver Creates Incident Report (IR)</a:t>
            </a:r>
            <a:endParaRPr kumimoji="0" lang="en-US" sz="1400" b="0" i="0" u="none" strike="noStrike" cap="none" normalizeH="0" baseline="0" dirty="0" smtClean="0">
              <a:ln>
                <a:noFill/>
              </a:ln>
              <a:solidFill>
                <a:srgbClr val="000066"/>
              </a:solidFill>
              <a:effectLst/>
              <a:latin typeface="Calibri" pitchFamily="34" charset="0"/>
            </a:endParaRPr>
          </a:p>
        </p:txBody>
      </p:sp>
      <p:sp>
        <p:nvSpPr>
          <p:cNvPr id="27" name="Rectangle 26"/>
          <p:cNvSpPr/>
          <p:nvPr/>
        </p:nvSpPr>
        <p:spPr bwMode="auto">
          <a:xfrm>
            <a:off x="3910012" y="2483643"/>
            <a:ext cx="1238250" cy="928688"/>
          </a:xfrm>
          <a:prstGeom prst="rect">
            <a:avLst/>
          </a:prstGeom>
          <a:solidFill>
            <a:schemeClr val="accent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1" compatLnSpc="1">
            <a:prstTxWarp prst="textNoShape">
              <a:avLst/>
            </a:prstTxWarp>
          </a:bodyPr>
          <a:lstStyle/>
          <a:p>
            <a:pPr algn="ctr"/>
            <a:r>
              <a:rPr lang="en-US" sz="1400" dirty="0" smtClean="0">
                <a:latin typeface="Calibri" pitchFamily="34" charset="0"/>
              </a:rPr>
              <a:t>If required, Report viewed at FS, approved</a:t>
            </a:r>
          </a:p>
        </p:txBody>
      </p:sp>
      <p:sp>
        <p:nvSpPr>
          <p:cNvPr id="28" name="Rectangle 27"/>
          <p:cNvSpPr/>
          <p:nvPr/>
        </p:nvSpPr>
        <p:spPr bwMode="auto">
          <a:xfrm>
            <a:off x="1898650" y="5133975"/>
            <a:ext cx="1238250" cy="928688"/>
          </a:xfrm>
          <a:prstGeom prst="rect">
            <a:avLst/>
          </a:prstGeom>
          <a:solidFill>
            <a:srgbClr val="CCECFF"/>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1" compatLnSpc="1">
            <a:prstTxWarp prst="textNoShape">
              <a:avLst/>
            </a:prstTxWarp>
          </a:bodyPr>
          <a:lstStyle/>
          <a:p>
            <a:pPr algn="ctr"/>
            <a:r>
              <a:rPr lang="en-US" sz="1400" dirty="0" smtClean="0">
                <a:latin typeface="Calibri" pitchFamily="34" charset="0"/>
              </a:rPr>
              <a:t>Email Notification to School Reviewer </a:t>
            </a:r>
          </a:p>
        </p:txBody>
      </p:sp>
      <p:sp>
        <p:nvSpPr>
          <p:cNvPr id="33" name="Rectangle 32"/>
          <p:cNvSpPr/>
          <p:nvPr/>
        </p:nvSpPr>
        <p:spPr bwMode="auto">
          <a:xfrm>
            <a:off x="3910012" y="5133975"/>
            <a:ext cx="1238250" cy="928688"/>
          </a:xfrm>
          <a:prstGeom prst="rect">
            <a:avLst/>
          </a:prstGeom>
          <a:solidFill>
            <a:srgbClr val="CCECFF"/>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400" dirty="0" smtClean="0">
                <a:latin typeface="Calibri" pitchFamily="34" charset="0"/>
              </a:rPr>
              <a:t>Reviewer reads IR, takes action</a:t>
            </a:r>
            <a:endParaRPr kumimoji="0" lang="en-US" sz="1400" b="0" i="0" u="none" strike="noStrike" cap="none" normalizeH="0" baseline="0" dirty="0" smtClean="0">
              <a:ln>
                <a:noFill/>
              </a:ln>
              <a:solidFill>
                <a:srgbClr val="000066"/>
              </a:solidFill>
              <a:effectLst/>
              <a:latin typeface="Calibri" pitchFamily="34" charset="0"/>
            </a:endParaRPr>
          </a:p>
        </p:txBody>
      </p:sp>
      <p:cxnSp>
        <p:nvCxnSpPr>
          <p:cNvPr id="39" name="Straight Arrow Connector 38"/>
          <p:cNvCxnSpPr/>
          <p:nvPr/>
        </p:nvCxnSpPr>
        <p:spPr bwMode="auto">
          <a:xfrm>
            <a:off x="3105150" y="2947987"/>
            <a:ext cx="804862" cy="0"/>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cxnSp>
        <p:nvCxnSpPr>
          <p:cNvPr id="44" name="Straight Arrow Connector 43"/>
          <p:cNvCxnSpPr>
            <a:stCxn id="27" idx="2"/>
            <a:endCxn id="20" idx="0"/>
          </p:cNvCxnSpPr>
          <p:nvPr/>
        </p:nvCxnSpPr>
        <p:spPr bwMode="auto">
          <a:xfrm>
            <a:off x="4529137" y="3412331"/>
            <a:ext cx="1" cy="502445"/>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cxnSp>
        <p:nvCxnSpPr>
          <p:cNvPr id="55" name="Shape 54"/>
          <p:cNvCxnSpPr>
            <a:endCxn id="28" idx="0"/>
          </p:cNvCxnSpPr>
          <p:nvPr/>
        </p:nvCxnSpPr>
        <p:spPr bwMode="auto">
          <a:xfrm rot="10800000" flipV="1">
            <a:off x="2517776" y="4295775"/>
            <a:ext cx="1330327" cy="838199"/>
          </a:xfrm>
          <a:prstGeom prst="bentConnector2">
            <a:avLst/>
          </a:prstGeom>
          <a:solidFill>
            <a:schemeClr val="accent1"/>
          </a:solidFill>
          <a:ln w="19050" cap="flat" cmpd="sng" algn="ctr">
            <a:solidFill>
              <a:schemeClr val="tx1"/>
            </a:solidFill>
            <a:prstDash val="solid"/>
            <a:round/>
            <a:headEnd type="none" w="med" len="med"/>
            <a:tailEnd type="arrow"/>
          </a:ln>
          <a:effectLst/>
        </p:spPr>
      </p:cxnSp>
      <p:cxnSp>
        <p:nvCxnSpPr>
          <p:cNvPr id="57" name="Straight Arrow Connector 56"/>
          <p:cNvCxnSpPr>
            <a:stCxn id="28" idx="3"/>
            <a:endCxn id="33" idx="1"/>
          </p:cNvCxnSpPr>
          <p:nvPr/>
        </p:nvCxnSpPr>
        <p:spPr bwMode="auto">
          <a:xfrm>
            <a:off x="3136900" y="5598319"/>
            <a:ext cx="773112" cy="0"/>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cxnSp>
        <p:nvCxnSpPr>
          <p:cNvPr id="61" name="Straight Arrow Connector 60"/>
          <p:cNvCxnSpPr>
            <a:stCxn id="33" idx="0"/>
            <a:endCxn id="20" idx="2"/>
          </p:cNvCxnSpPr>
          <p:nvPr/>
        </p:nvCxnSpPr>
        <p:spPr bwMode="auto">
          <a:xfrm flipV="1">
            <a:off x="4529137" y="4676776"/>
            <a:ext cx="1" cy="457199"/>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sp>
        <p:nvSpPr>
          <p:cNvPr id="30" name="Rectangle 29"/>
          <p:cNvSpPr/>
          <p:nvPr/>
        </p:nvSpPr>
        <p:spPr>
          <a:xfrm>
            <a:off x="5881631" y="1821448"/>
            <a:ext cx="2290819" cy="584775"/>
          </a:xfrm>
          <a:prstGeom prst="rect">
            <a:avLst/>
          </a:prstGeom>
        </p:spPr>
        <p:txBody>
          <a:bodyPr wrap="square">
            <a:spAutoFit/>
          </a:bodyPr>
          <a:lstStyle/>
          <a:p>
            <a:pPr algn="ctr"/>
            <a:r>
              <a:rPr lang="en-US" b="1" dirty="0" smtClean="0">
                <a:solidFill>
                  <a:srgbClr val="FF0000"/>
                </a:solidFill>
                <a:latin typeface="Calibri" pitchFamily="34" charset="0"/>
              </a:rPr>
              <a:t>This guide focuses         on these steps</a:t>
            </a:r>
          </a:p>
        </p:txBody>
      </p:sp>
      <p:sp>
        <p:nvSpPr>
          <p:cNvPr id="25" name="Oval 24"/>
          <p:cNvSpPr/>
          <p:nvPr/>
        </p:nvSpPr>
        <p:spPr bwMode="auto">
          <a:xfrm>
            <a:off x="1676400" y="2314575"/>
            <a:ext cx="285750" cy="276225"/>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66"/>
                </a:solidFill>
                <a:effectLst/>
                <a:latin typeface="Arial" charset="0"/>
              </a:rPr>
              <a:t>1</a:t>
            </a:r>
          </a:p>
        </p:txBody>
      </p:sp>
      <p:sp>
        <p:nvSpPr>
          <p:cNvPr id="26" name="Oval 25"/>
          <p:cNvSpPr/>
          <p:nvPr/>
        </p:nvSpPr>
        <p:spPr bwMode="auto">
          <a:xfrm>
            <a:off x="3762375" y="2295525"/>
            <a:ext cx="285750" cy="276225"/>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2</a:t>
            </a:r>
            <a:endParaRPr kumimoji="0" lang="en-US" sz="1600" b="0" i="0" u="none" strike="noStrike" cap="none" normalizeH="0" baseline="0" dirty="0" smtClean="0">
              <a:ln>
                <a:noFill/>
              </a:ln>
              <a:solidFill>
                <a:srgbClr val="000066"/>
              </a:solidFill>
              <a:effectLst/>
              <a:latin typeface="Arial" charset="0"/>
            </a:endParaRPr>
          </a:p>
        </p:txBody>
      </p:sp>
      <p:sp>
        <p:nvSpPr>
          <p:cNvPr id="31" name="Oval 30"/>
          <p:cNvSpPr/>
          <p:nvPr/>
        </p:nvSpPr>
        <p:spPr bwMode="auto">
          <a:xfrm>
            <a:off x="1771650" y="5000625"/>
            <a:ext cx="285750" cy="276225"/>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66"/>
                </a:solidFill>
                <a:effectLst/>
                <a:latin typeface="Arial" charset="0"/>
              </a:rPr>
              <a:t>3</a:t>
            </a:r>
          </a:p>
        </p:txBody>
      </p:sp>
      <p:sp>
        <p:nvSpPr>
          <p:cNvPr id="32" name="Oval 31"/>
          <p:cNvSpPr/>
          <p:nvPr/>
        </p:nvSpPr>
        <p:spPr bwMode="auto">
          <a:xfrm>
            <a:off x="3762375" y="5010150"/>
            <a:ext cx="285750" cy="276225"/>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4</a:t>
            </a:r>
            <a:endParaRPr kumimoji="0" lang="en-US" sz="1600" b="0" i="0" u="none" strike="noStrike" cap="none" normalizeH="0" baseline="0" dirty="0" smtClean="0">
              <a:ln>
                <a:noFill/>
              </a:ln>
              <a:solidFill>
                <a:srgbClr val="000066"/>
              </a:solidFill>
              <a:effectLst/>
              <a:latin typeface="Arial" charset="0"/>
            </a:endParaRPr>
          </a:p>
        </p:txBody>
      </p:sp>
      <p:sp>
        <p:nvSpPr>
          <p:cNvPr id="34" name="Oval 33"/>
          <p:cNvSpPr/>
          <p:nvPr/>
        </p:nvSpPr>
        <p:spPr bwMode="auto">
          <a:xfrm>
            <a:off x="5962650" y="4162425"/>
            <a:ext cx="285750" cy="276225"/>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5</a:t>
            </a:r>
            <a:endParaRPr kumimoji="0" lang="en-US" sz="1600" b="0" i="0" u="none" strike="noStrike" cap="none" normalizeH="0" baseline="0" dirty="0" smtClean="0">
              <a:ln>
                <a:noFill/>
              </a:ln>
              <a:solidFill>
                <a:srgbClr val="000066"/>
              </a:solidFill>
              <a:effectLst/>
              <a:latin typeface="Arial"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10" name="Rectangle 2"/>
          <p:cNvSpPr>
            <a:spLocks noGrp="1" noChangeArrowheads="1"/>
          </p:cNvSpPr>
          <p:nvPr>
            <p:ph type="title"/>
          </p:nvPr>
        </p:nvSpPr>
        <p:spPr>
          <a:xfrm>
            <a:off x="190500" y="119063"/>
            <a:ext cx="8153400" cy="544512"/>
          </a:xfrm>
        </p:spPr>
        <p:txBody>
          <a:bodyPr/>
          <a:lstStyle/>
          <a:p>
            <a:pPr algn="l"/>
            <a:r>
              <a:rPr lang="en-US" sz="3200" b="0" dirty="0" smtClean="0">
                <a:latin typeface="Calibri" pitchFamily="34" charset="0"/>
              </a:rPr>
              <a:t>First ACTS: School Reviewers</a:t>
            </a:r>
            <a:endParaRPr lang="en-US" sz="3200" b="0" dirty="0">
              <a:latin typeface="Calibri" pitchFamily="34" charset="0"/>
            </a:endParaRPr>
          </a:p>
        </p:txBody>
      </p:sp>
      <p:sp>
        <p:nvSpPr>
          <p:cNvPr id="22" name="TextBox 21"/>
          <p:cNvSpPr txBox="1"/>
          <p:nvPr/>
        </p:nvSpPr>
        <p:spPr>
          <a:xfrm>
            <a:off x="266700" y="1095375"/>
            <a:ext cx="8248650" cy="4785926"/>
          </a:xfrm>
          <a:prstGeom prst="rect">
            <a:avLst/>
          </a:prstGeom>
          <a:noFill/>
          <a:ln>
            <a:noFill/>
          </a:ln>
        </p:spPr>
        <p:txBody>
          <a:bodyPr wrap="square" rtlCol="0">
            <a:spAutoFit/>
          </a:bodyPr>
          <a:lstStyle/>
          <a:p>
            <a:pPr>
              <a:spcAft>
                <a:spcPts val="600"/>
              </a:spcAft>
            </a:pPr>
            <a:r>
              <a:rPr lang="en-US" sz="2000" dirty="0" smtClean="0">
                <a:solidFill>
                  <a:srgbClr val="002060"/>
                </a:solidFill>
                <a:latin typeface="Calibri" pitchFamily="34" charset="0"/>
              </a:rPr>
              <a:t>First ACTS supports two types of school/district users:</a:t>
            </a:r>
            <a:endParaRPr lang="en-US" sz="2000" b="1" dirty="0" smtClean="0">
              <a:solidFill>
                <a:srgbClr val="002060"/>
              </a:solidFill>
              <a:latin typeface="Calibri" pitchFamily="34" charset="0"/>
            </a:endParaRPr>
          </a:p>
          <a:p>
            <a:pPr marL="571500" lvl="1" indent="-342900">
              <a:buFont typeface="+mj-lt"/>
              <a:buAutoNum type="arabicPeriod"/>
            </a:pPr>
            <a:r>
              <a:rPr lang="en-US" sz="2000" b="1" dirty="0" smtClean="0">
                <a:solidFill>
                  <a:srgbClr val="002060"/>
                </a:solidFill>
                <a:latin typeface="Calibri" pitchFamily="34" charset="0"/>
              </a:rPr>
              <a:t>School Reviewers </a:t>
            </a:r>
            <a:r>
              <a:rPr lang="en-US" sz="2000" dirty="0" smtClean="0">
                <a:solidFill>
                  <a:srgbClr val="002060"/>
                </a:solidFill>
                <a:latin typeface="Calibri" pitchFamily="34" charset="0"/>
              </a:rPr>
              <a:t>– Designated individuals who can review and take action in Incident Reports</a:t>
            </a:r>
          </a:p>
          <a:p>
            <a:pPr marL="571500" lvl="1" indent="-342900">
              <a:buFont typeface="+mj-lt"/>
              <a:buAutoNum type="arabicPeriod"/>
            </a:pPr>
            <a:r>
              <a:rPr lang="en-US" sz="2000" b="1" dirty="0" smtClean="0">
                <a:solidFill>
                  <a:srgbClr val="002060"/>
                </a:solidFill>
                <a:latin typeface="Calibri" pitchFamily="34" charset="0"/>
              </a:rPr>
              <a:t>Informational Users</a:t>
            </a:r>
            <a:r>
              <a:rPr lang="en-US" sz="2000" dirty="0" smtClean="0">
                <a:solidFill>
                  <a:srgbClr val="002060"/>
                </a:solidFill>
                <a:latin typeface="Calibri" pitchFamily="34" charset="0"/>
              </a:rPr>
              <a:t> – Users who can review Incident Reports in the system, but cannot take specific actions on them</a:t>
            </a:r>
          </a:p>
          <a:p>
            <a:pPr marL="342900" indent="-342900">
              <a:buFont typeface="+mj-lt"/>
              <a:buAutoNum type="arabicPeriod"/>
            </a:pPr>
            <a:endParaRPr lang="en-US" sz="2000" dirty="0" smtClean="0">
              <a:solidFill>
                <a:srgbClr val="002060"/>
              </a:solidFill>
              <a:latin typeface="Calibri" pitchFamily="34" charset="0"/>
            </a:endParaRPr>
          </a:p>
          <a:p>
            <a:pPr marL="342900" indent="-342900"/>
            <a:r>
              <a:rPr lang="en-US" sz="2000" dirty="0" smtClean="0">
                <a:solidFill>
                  <a:srgbClr val="002060"/>
                </a:solidFill>
                <a:latin typeface="Calibri" pitchFamily="34" charset="0"/>
              </a:rPr>
              <a:t>Further, </a:t>
            </a:r>
            <a:r>
              <a:rPr lang="en-US" sz="2000" b="1" dirty="0" smtClean="0">
                <a:solidFill>
                  <a:srgbClr val="002060"/>
                </a:solidFill>
                <a:latin typeface="Calibri" pitchFamily="34" charset="0"/>
              </a:rPr>
              <a:t>School Reviewers </a:t>
            </a:r>
            <a:r>
              <a:rPr lang="en-US" sz="2000" dirty="0" smtClean="0">
                <a:solidFill>
                  <a:srgbClr val="002060"/>
                </a:solidFill>
                <a:latin typeface="Calibri" pitchFamily="34" charset="0"/>
              </a:rPr>
              <a:t>can be assigned to schools as following:</a:t>
            </a:r>
          </a:p>
          <a:p>
            <a:pPr marL="571500" lvl="1" indent="-342900">
              <a:buFont typeface="Arial" pitchFamily="34" charset="0"/>
              <a:buChar char="•"/>
            </a:pPr>
            <a:r>
              <a:rPr lang="en-US" sz="2000" dirty="0" smtClean="0">
                <a:solidFill>
                  <a:srgbClr val="002060"/>
                </a:solidFill>
                <a:latin typeface="Calibri" pitchFamily="34" charset="0"/>
              </a:rPr>
              <a:t>To a single school </a:t>
            </a:r>
          </a:p>
          <a:p>
            <a:pPr marL="571500" lvl="1" indent="-342900">
              <a:buFont typeface="Arial" pitchFamily="34" charset="0"/>
              <a:buChar char="•"/>
            </a:pPr>
            <a:r>
              <a:rPr lang="en-US" sz="2000" dirty="0" smtClean="0">
                <a:solidFill>
                  <a:srgbClr val="002060"/>
                </a:solidFill>
                <a:latin typeface="Calibri" pitchFamily="34" charset="0"/>
              </a:rPr>
              <a:t>To multiple schools</a:t>
            </a:r>
          </a:p>
          <a:p>
            <a:pPr marL="571500" lvl="1" indent="-342900">
              <a:buFont typeface="Arial" pitchFamily="34" charset="0"/>
              <a:buChar char="•"/>
            </a:pPr>
            <a:r>
              <a:rPr lang="en-US" sz="2000" dirty="0" smtClean="0">
                <a:solidFill>
                  <a:srgbClr val="002060"/>
                </a:solidFill>
                <a:latin typeface="Calibri" pitchFamily="34" charset="0"/>
              </a:rPr>
              <a:t>To a subset of a single school (e.g. 10</a:t>
            </a:r>
            <a:r>
              <a:rPr lang="en-US" sz="2000" baseline="30000" dirty="0" smtClean="0">
                <a:solidFill>
                  <a:srgbClr val="002060"/>
                </a:solidFill>
                <a:latin typeface="Calibri" pitchFamily="34" charset="0"/>
              </a:rPr>
              <a:t>th</a:t>
            </a:r>
            <a:r>
              <a:rPr lang="en-US" sz="2000" dirty="0" smtClean="0">
                <a:solidFill>
                  <a:srgbClr val="002060"/>
                </a:solidFill>
                <a:latin typeface="Calibri" pitchFamily="34" charset="0"/>
              </a:rPr>
              <a:t> grade, last names starting with A – F, etc.)</a:t>
            </a:r>
          </a:p>
          <a:p>
            <a:pPr marL="571500" lvl="1" indent="-342900">
              <a:buFont typeface="Arial" pitchFamily="34" charset="0"/>
              <a:buChar char="•"/>
            </a:pPr>
            <a:endParaRPr lang="en-US" sz="2000" dirty="0" smtClean="0">
              <a:solidFill>
                <a:srgbClr val="002060"/>
              </a:solidFill>
              <a:latin typeface="Calibri" pitchFamily="34" charset="0"/>
            </a:endParaRPr>
          </a:p>
          <a:p>
            <a:r>
              <a:rPr lang="en-US" sz="2000" dirty="0" smtClean="0">
                <a:solidFill>
                  <a:srgbClr val="002060"/>
                </a:solidFill>
                <a:latin typeface="Calibri" pitchFamily="34" charset="0"/>
              </a:rPr>
              <a:t>Unless setup otherwise, </a:t>
            </a:r>
            <a:r>
              <a:rPr lang="en-US" sz="2000" b="1" dirty="0" smtClean="0">
                <a:solidFill>
                  <a:srgbClr val="002060"/>
                </a:solidFill>
                <a:latin typeface="Calibri" pitchFamily="34" charset="0"/>
              </a:rPr>
              <a:t>School Reviewers </a:t>
            </a:r>
            <a:r>
              <a:rPr lang="en-US" sz="2000" dirty="0" smtClean="0">
                <a:solidFill>
                  <a:srgbClr val="002060"/>
                </a:solidFill>
                <a:latin typeface="Calibri" pitchFamily="34" charset="0"/>
              </a:rPr>
              <a:t>will generally receive email notifications whenever new Incident Reports are created for students assigned to them as Reviewer</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10" name="Rectangle 2"/>
          <p:cNvSpPr>
            <a:spLocks noGrp="1" noChangeArrowheads="1"/>
          </p:cNvSpPr>
          <p:nvPr>
            <p:ph type="title"/>
          </p:nvPr>
        </p:nvSpPr>
        <p:spPr>
          <a:xfrm>
            <a:off x="190500" y="119063"/>
            <a:ext cx="8153400" cy="544512"/>
          </a:xfrm>
        </p:spPr>
        <p:txBody>
          <a:bodyPr/>
          <a:lstStyle/>
          <a:p>
            <a:pPr algn="l"/>
            <a:r>
              <a:rPr lang="en-US" sz="3200" b="0" dirty="0" smtClean="0">
                <a:latin typeface="Calibri" pitchFamily="34" charset="0"/>
              </a:rPr>
              <a:t>First ACTS: New Incident Report Created</a:t>
            </a:r>
            <a:endParaRPr lang="en-US" sz="3200" b="0" dirty="0">
              <a:latin typeface="Calibri" pitchFamily="34" charset="0"/>
            </a:endParaRPr>
          </a:p>
        </p:txBody>
      </p:sp>
      <p:sp>
        <p:nvSpPr>
          <p:cNvPr id="22" name="TextBox 21"/>
          <p:cNvSpPr txBox="1"/>
          <p:nvPr/>
        </p:nvSpPr>
        <p:spPr>
          <a:xfrm>
            <a:off x="342900" y="1076325"/>
            <a:ext cx="8039100" cy="646331"/>
          </a:xfrm>
          <a:prstGeom prst="rect">
            <a:avLst/>
          </a:prstGeom>
          <a:noFill/>
          <a:ln>
            <a:noFill/>
          </a:ln>
        </p:spPr>
        <p:txBody>
          <a:bodyPr wrap="square" rtlCol="0">
            <a:spAutoFit/>
          </a:bodyPr>
          <a:lstStyle/>
          <a:p>
            <a:r>
              <a:rPr lang="en-US" sz="1800" dirty="0" smtClean="0">
                <a:solidFill>
                  <a:srgbClr val="002060"/>
                </a:solidFill>
                <a:latin typeface="Calibri" pitchFamily="34" charset="0"/>
              </a:rPr>
              <a:t>When an Incident Report is completed by First Student, the </a:t>
            </a:r>
            <a:r>
              <a:rPr lang="en-US" sz="1800" b="1" dirty="0" smtClean="0">
                <a:solidFill>
                  <a:srgbClr val="002060"/>
                </a:solidFill>
                <a:latin typeface="Calibri" pitchFamily="34" charset="0"/>
              </a:rPr>
              <a:t>School Reviewer(s) </a:t>
            </a:r>
            <a:r>
              <a:rPr lang="en-US" sz="1800" dirty="0" smtClean="0">
                <a:solidFill>
                  <a:srgbClr val="002060"/>
                </a:solidFill>
                <a:latin typeface="Calibri" pitchFamily="34" charset="0"/>
              </a:rPr>
              <a:t>assigned will receive an email notification from the system like the following:</a:t>
            </a:r>
            <a:endParaRPr lang="en-US" sz="1800" dirty="0">
              <a:solidFill>
                <a:srgbClr val="002060"/>
              </a:solidFill>
              <a:latin typeface="Calibri" pitchFamily="34" charset="0"/>
            </a:endParaRPr>
          </a:p>
        </p:txBody>
      </p:sp>
      <p:pic>
        <p:nvPicPr>
          <p:cNvPr id="5121" name="Picture 1"/>
          <p:cNvPicPr>
            <a:picLocks noChangeAspect="1" noChangeArrowheads="1"/>
          </p:cNvPicPr>
          <p:nvPr/>
        </p:nvPicPr>
        <p:blipFill>
          <a:blip r:embed="rId3" cstate="print"/>
          <a:srcRect/>
          <a:stretch>
            <a:fillRect/>
          </a:stretch>
        </p:blipFill>
        <p:spPr bwMode="auto">
          <a:xfrm>
            <a:off x="409575" y="1847849"/>
            <a:ext cx="8471320" cy="2390776"/>
          </a:xfrm>
          <a:prstGeom prst="rect">
            <a:avLst/>
          </a:prstGeom>
          <a:noFill/>
          <a:ln w="9525">
            <a:solidFill>
              <a:schemeClr val="tx1"/>
            </a:solidFill>
            <a:miter lim="800000"/>
            <a:headEnd/>
            <a:tailEnd/>
          </a:ln>
        </p:spPr>
      </p:pic>
      <p:sp>
        <p:nvSpPr>
          <p:cNvPr id="5" name="TextBox 4"/>
          <p:cNvSpPr txBox="1"/>
          <p:nvPr/>
        </p:nvSpPr>
        <p:spPr>
          <a:xfrm>
            <a:off x="371475" y="4400550"/>
            <a:ext cx="8039100" cy="923330"/>
          </a:xfrm>
          <a:prstGeom prst="rect">
            <a:avLst/>
          </a:prstGeom>
          <a:noFill/>
          <a:ln>
            <a:noFill/>
          </a:ln>
        </p:spPr>
        <p:txBody>
          <a:bodyPr wrap="square" rtlCol="0">
            <a:spAutoFit/>
          </a:bodyPr>
          <a:lstStyle/>
          <a:p>
            <a:r>
              <a:rPr lang="en-US" sz="1800" dirty="0" smtClean="0">
                <a:solidFill>
                  <a:srgbClr val="002060"/>
                </a:solidFill>
                <a:latin typeface="Calibri" pitchFamily="34" charset="0"/>
              </a:rPr>
              <a:t>As the above message outlines, to open the Incident Report, the School Reviewer can simply click on the link in the message.  This will take the Reviewer to the First ACTS login screen</a:t>
            </a:r>
            <a:endParaRPr lang="en-US" sz="1800" dirty="0">
              <a:solidFill>
                <a:srgbClr val="002060"/>
              </a:solidFill>
              <a:latin typeface="Calibri"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10" name="Rectangle 2"/>
          <p:cNvSpPr>
            <a:spLocks noGrp="1" noChangeArrowheads="1"/>
          </p:cNvSpPr>
          <p:nvPr>
            <p:ph type="title"/>
          </p:nvPr>
        </p:nvSpPr>
        <p:spPr>
          <a:xfrm>
            <a:off x="190500" y="119063"/>
            <a:ext cx="8153400" cy="544512"/>
          </a:xfrm>
        </p:spPr>
        <p:txBody>
          <a:bodyPr/>
          <a:lstStyle/>
          <a:p>
            <a:pPr algn="l"/>
            <a:r>
              <a:rPr lang="en-US" sz="3200" b="0" dirty="0" smtClean="0">
                <a:latin typeface="Calibri" pitchFamily="34" charset="0"/>
              </a:rPr>
              <a:t>First ACTS: Logging into First ACTS</a:t>
            </a:r>
            <a:endParaRPr lang="en-US" sz="3200" b="0" dirty="0">
              <a:latin typeface="Calibri" pitchFamily="34" charset="0"/>
            </a:endParaRPr>
          </a:p>
        </p:txBody>
      </p:sp>
      <p:pic>
        <p:nvPicPr>
          <p:cNvPr id="6" name="Picture 3"/>
          <p:cNvPicPr>
            <a:picLocks noChangeAspect="1" noChangeArrowheads="1"/>
          </p:cNvPicPr>
          <p:nvPr/>
        </p:nvPicPr>
        <p:blipFill>
          <a:blip r:embed="rId3" cstate="print"/>
          <a:srcRect/>
          <a:stretch>
            <a:fillRect/>
          </a:stretch>
        </p:blipFill>
        <p:spPr bwMode="auto">
          <a:xfrm>
            <a:off x="3770386" y="1247777"/>
            <a:ext cx="5198667" cy="4010024"/>
          </a:xfrm>
          <a:prstGeom prst="rect">
            <a:avLst/>
          </a:prstGeom>
          <a:noFill/>
          <a:ln w="9525">
            <a:noFill/>
            <a:miter lim="800000"/>
            <a:headEnd/>
            <a:tailEnd/>
          </a:ln>
        </p:spPr>
      </p:pic>
      <p:sp>
        <p:nvSpPr>
          <p:cNvPr id="7" name="TextBox 6"/>
          <p:cNvSpPr txBox="1"/>
          <p:nvPr/>
        </p:nvSpPr>
        <p:spPr>
          <a:xfrm>
            <a:off x="142875" y="1323975"/>
            <a:ext cx="3571875" cy="4154984"/>
          </a:xfrm>
          <a:prstGeom prst="rect">
            <a:avLst/>
          </a:prstGeom>
          <a:noFill/>
          <a:ln>
            <a:noFill/>
          </a:ln>
        </p:spPr>
        <p:txBody>
          <a:bodyPr wrap="square" rtlCol="0">
            <a:spAutoFit/>
          </a:bodyPr>
          <a:lstStyle/>
          <a:p>
            <a:pPr marL="228600" indent="-228600">
              <a:spcAft>
                <a:spcPts val="1200"/>
              </a:spcAft>
              <a:buFont typeface="+mj-lt"/>
              <a:buAutoNum type="arabicPeriod"/>
            </a:pPr>
            <a:r>
              <a:rPr lang="en-US" dirty="0" smtClean="0">
                <a:solidFill>
                  <a:srgbClr val="002060"/>
                </a:solidFill>
                <a:latin typeface="Calibri" pitchFamily="34" charset="0"/>
              </a:rPr>
              <a:t>When the School Reviewer clicks on the link in the email notification, this First ACTS login screen is opened </a:t>
            </a:r>
          </a:p>
          <a:p>
            <a:pPr marL="228600" indent="-228600">
              <a:spcAft>
                <a:spcPts val="1200"/>
              </a:spcAft>
              <a:buFont typeface="+mj-lt"/>
              <a:buAutoNum type="arabicPeriod"/>
            </a:pPr>
            <a:r>
              <a:rPr lang="en-US" dirty="0" smtClean="0">
                <a:solidFill>
                  <a:srgbClr val="002060"/>
                </a:solidFill>
                <a:latin typeface="Calibri" pitchFamily="34" charset="0"/>
              </a:rPr>
              <a:t>Each School Reviewer should receive a “New Account Created” email message with their system </a:t>
            </a:r>
            <a:r>
              <a:rPr lang="en-US" dirty="0" smtClean="0">
                <a:solidFill>
                  <a:srgbClr val="002060"/>
                </a:solidFill>
                <a:latin typeface="Calibri" pitchFamily="34" charset="0"/>
              </a:rPr>
              <a:t>Username </a:t>
            </a:r>
            <a:r>
              <a:rPr lang="en-US" dirty="0" smtClean="0">
                <a:solidFill>
                  <a:srgbClr val="002060"/>
                </a:solidFill>
                <a:latin typeface="Calibri" pitchFamily="34" charset="0"/>
              </a:rPr>
              <a:t>and initial </a:t>
            </a:r>
            <a:r>
              <a:rPr lang="en-US" dirty="0" smtClean="0">
                <a:solidFill>
                  <a:srgbClr val="002060"/>
                </a:solidFill>
                <a:latin typeface="Calibri" pitchFamily="34" charset="0"/>
              </a:rPr>
              <a:t>Password </a:t>
            </a:r>
            <a:endParaRPr lang="en-US" dirty="0" smtClean="0">
              <a:solidFill>
                <a:srgbClr val="002060"/>
              </a:solidFill>
              <a:latin typeface="Calibri" pitchFamily="34" charset="0"/>
            </a:endParaRPr>
          </a:p>
          <a:p>
            <a:pPr marL="228600" indent="-228600">
              <a:spcAft>
                <a:spcPts val="1200"/>
              </a:spcAft>
              <a:buFont typeface="+mj-lt"/>
              <a:buAutoNum type="arabicPeriod"/>
            </a:pPr>
            <a:r>
              <a:rPr lang="en-US" dirty="0" smtClean="0">
                <a:solidFill>
                  <a:srgbClr val="002060"/>
                </a:solidFill>
                <a:latin typeface="Calibri" pitchFamily="34" charset="0"/>
              </a:rPr>
              <a:t>Use these credentials to log into the </a:t>
            </a:r>
            <a:r>
              <a:rPr lang="en-US" dirty="0" smtClean="0">
                <a:solidFill>
                  <a:srgbClr val="002060"/>
                </a:solidFill>
                <a:latin typeface="Calibri" pitchFamily="34" charset="0"/>
              </a:rPr>
              <a:t>system.  New users will be prompted to update password</a:t>
            </a:r>
            <a:endParaRPr lang="en-US" dirty="0" smtClean="0">
              <a:solidFill>
                <a:srgbClr val="002060"/>
              </a:solidFill>
              <a:latin typeface="Calibri" pitchFamily="34" charset="0"/>
            </a:endParaRPr>
          </a:p>
          <a:p>
            <a:pPr marL="228600" indent="-228600">
              <a:spcAft>
                <a:spcPts val="1200"/>
              </a:spcAft>
              <a:buFont typeface="+mj-lt"/>
              <a:buAutoNum type="arabicPeriod"/>
            </a:pPr>
            <a:r>
              <a:rPr lang="en-US" dirty="0" smtClean="0">
                <a:solidFill>
                  <a:srgbClr val="002060"/>
                </a:solidFill>
                <a:latin typeface="Calibri" pitchFamily="34" charset="0"/>
              </a:rPr>
              <a:t>Once logged into the system, the new Incident Report will open and be ready for review</a:t>
            </a:r>
          </a:p>
          <a:p>
            <a:pPr marL="228600" indent="-228600">
              <a:spcAft>
                <a:spcPts val="1200"/>
              </a:spcAft>
            </a:pPr>
            <a:endParaRPr lang="en-US" dirty="0" smtClean="0">
              <a:solidFill>
                <a:srgbClr val="002060"/>
              </a:solidFill>
              <a:latin typeface="Calibri"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190255" y="952500"/>
            <a:ext cx="5332658" cy="5741988"/>
          </a:xfrm>
          <a:prstGeom prst="rect">
            <a:avLst/>
          </a:prstGeom>
          <a:noFill/>
          <a:ln w="9525">
            <a:noFill/>
            <a:miter lim="800000"/>
            <a:headEnd/>
            <a:tailEnd/>
          </a:ln>
        </p:spPr>
      </p:pic>
      <p:sp>
        <p:nvSpPr>
          <p:cNvPr id="299010" name="Rectangle 2"/>
          <p:cNvSpPr>
            <a:spLocks noGrp="1" noChangeArrowheads="1"/>
          </p:cNvSpPr>
          <p:nvPr>
            <p:ph type="title"/>
          </p:nvPr>
        </p:nvSpPr>
        <p:spPr>
          <a:xfrm>
            <a:off x="190500" y="119063"/>
            <a:ext cx="8153400" cy="544512"/>
          </a:xfrm>
        </p:spPr>
        <p:txBody>
          <a:bodyPr/>
          <a:lstStyle/>
          <a:p>
            <a:pPr algn="l"/>
            <a:r>
              <a:rPr lang="en-US" sz="3200" b="0" dirty="0" smtClean="0">
                <a:latin typeface="Calibri" pitchFamily="34" charset="0"/>
              </a:rPr>
              <a:t>First ACTS: Reviewing an Incident Report - 1</a:t>
            </a:r>
            <a:endParaRPr lang="en-US" sz="3200" b="0" dirty="0">
              <a:latin typeface="Calibri" pitchFamily="34" charset="0"/>
            </a:endParaRPr>
          </a:p>
        </p:txBody>
      </p:sp>
      <p:sp>
        <p:nvSpPr>
          <p:cNvPr id="8" name="TextBox 7"/>
          <p:cNvSpPr txBox="1"/>
          <p:nvPr/>
        </p:nvSpPr>
        <p:spPr>
          <a:xfrm>
            <a:off x="5581651" y="1066800"/>
            <a:ext cx="3409950" cy="3108543"/>
          </a:xfrm>
          <a:prstGeom prst="rect">
            <a:avLst/>
          </a:prstGeom>
          <a:noFill/>
          <a:ln>
            <a:noFill/>
          </a:ln>
        </p:spPr>
        <p:txBody>
          <a:bodyPr wrap="square" rtlCol="0">
            <a:spAutoFit/>
          </a:bodyPr>
          <a:lstStyle/>
          <a:p>
            <a:pPr>
              <a:spcAft>
                <a:spcPts val="1200"/>
              </a:spcAft>
            </a:pPr>
            <a:r>
              <a:rPr lang="en-US" dirty="0" smtClean="0">
                <a:solidFill>
                  <a:srgbClr val="002060"/>
                </a:solidFill>
                <a:latin typeface="Calibri" pitchFamily="34" charset="0"/>
              </a:rPr>
              <a:t>Once logged into the system, the new Incident Report is presented</a:t>
            </a:r>
          </a:p>
          <a:p>
            <a:pPr marL="228600" indent="-228600">
              <a:spcAft>
                <a:spcPts val="1200"/>
              </a:spcAft>
              <a:buFont typeface="+mj-lt"/>
              <a:buAutoNum type="arabicPeriod"/>
            </a:pPr>
            <a:r>
              <a:rPr lang="en-US" dirty="0" smtClean="0">
                <a:solidFill>
                  <a:srgbClr val="002060"/>
                </a:solidFill>
                <a:latin typeface="Calibri" pitchFamily="34" charset="0"/>
              </a:rPr>
              <a:t>The upper-left portion of page</a:t>
            </a:r>
            <a:r>
              <a:rPr lang="en-US" b="1" i="1" dirty="0" smtClean="0">
                <a:solidFill>
                  <a:srgbClr val="00B050"/>
                </a:solidFill>
                <a:latin typeface="Calibri" pitchFamily="34" charset="0"/>
              </a:rPr>
              <a:t>,</a:t>
            </a:r>
            <a:r>
              <a:rPr lang="en-US" dirty="0" smtClean="0">
                <a:solidFill>
                  <a:srgbClr val="002060"/>
                </a:solidFill>
                <a:latin typeface="Calibri" pitchFamily="34" charset="0"/>
              </a:rPr>
              <a:t> can be contains all of the incident data as logged by First Student.  Pictures or videos, if applicable</a:t>
            </a:r>
          </a:p>
          <a:p>
            <a:pPr marL="228600" indent="-228600">
              <a:spcAft>
                <a:spcPts val="1200"/>
              </a:spcAft>
              <a:buFont typeface="+mj-lt"/>
              <a:buAutoNum type="arabicPeriod"/>
            </a:pPr>
            <a:r>
              <a:rPr lang="en-US" dirty="0" smtClean="0">
                <a:solidFill>
                  <a:srgbClr val="002060"/>
                </a:solidFill>
                <a:latin typeface="Calibri" pitchFamily="34" charset="0"/>
              </a:rPr>
              <a:t>If this student has been involved in any other incidents, these are displayed to the right.  User may view these incidents by clicking on the Incident Number</a:t>
            </a:r>
          </a:p>
        </p:txBody>
      </p:sp>
      <p:sp>
        <p:nvSpPr>
          <p:cNvPr id="9" name="Right Brace 8"/>
          <p:cNvSpPr/>
          <p:nvPr/>
        </p:nvSpPr>
        <p:spPr bwMode="auto">
          <a:xfrm>
            <a:off x="3600450" y="1085850"/>
            <a:ext cx="381000" cy="3228975"/>
          </a:xfrm>
          <a:prstGeom prst="rightBrace">
            <a:avLst>
              <a:gd name="adj1" fmla="val 8333"/>
              <a:gd name="adj2" fmla="val 18142"/>
            </a:avLst>
          </a:prstGeom>
          <a:noFill/>
          <a:ln w="19050" cap="flat" cmpd="sng" algn="ctr">
            <a:solidFill>
              <a:srgbClr val="2D08C8"/>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rgbClr val="000066"/>
              </a:solidFill>
              <a:effectLst/>
              <a:latin typeface="Arial" charset="0"/>
            </a:endParaRPr>
          </a:p>
        </p:txBody>
      </p:sp>
      <p:sp>
        <p:nvSpPr>
          <p:cNvPr id="16" name="Right Brace 15"/>
          <p:cNvSpPr/>
          <p:nvPr/>
        </p:nvSpPr>
        <p:spPr bwMode="auto">
          <a:xfrm>
            <a:off x="5076825" y="1143000"/>
            <a:ext cx="295276" cy="1914526"/>
          </a:xfrm>
          <a:prstGeom prst="rightBrace">
            <a:avLst>
              <a:gd name="adj1" fmla="val 8333"/>
              <a:gd name="adj2" fmla="val 43511"/>
            </a:avLst>
          </a:prstGeom>
          <a:noFill/>
          <a:ln w="19050" cap="flat" cmpd="sng" algn="ctr">
            <a:solidFill>
              <a:srgbClr val="2D08C8"/>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rgbClr val="000066"/>
              </a:solidFill>
              <a:effectLst/>
              <a:latin typeface="Arial" charset="0"/>
            </a:endParaRPr>
          </a:p>
        </p:txBody>
      </p:sp>
      <p:sp>
        <p:nvSpPr>
          <p:cNvPr id="10" name="Oval 9"/>
          <p:cNvSpPr/>
          <p:nvPr/>
        </p:nvSpPr>
        <p:spPr bwMode="auto">
          <a:xfrm>
            <a:off x="3933825" y="1543050"/>
            <a:ext cx="247650" cy="247650"/>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45720" tIns="45720" rIns="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66"/>
                </a:solidFill>
                <a:effectLst/>
                <a:latin typeface="Calibri" pitchFamily="34" charset="0"/>
              </a:rPr>
              <a:t>1.</a:t>
            </a:r>
          </a:p>
        </p:txBody>
      </p:sp>
      <p:sp>
        <p:nvSpPr>
          <p:cNvPr id="12" name="Oval 11"/>
          <p:cNvSpPr/>
          <p:nvPr/>
        </p:nvSpPr>
        <p:spPr bwMode="auto">
          <a:xfrm>
            <a:off x="5353050" y="1847850"/>
            <a:ext cx="247650" cy="247650"/>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45720" tIns="45720" rIns="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66"/>
                </a:solidFill>
                <a:effectLst/>
                <a:latin typeface="Calibri" pitchFamily="34" charset="0"/>
              </a:rPr>
              <a:t>2.</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3" cstate="print"/>
          <a:srcRect/>
          <a:stretch>
            <a:fillRect/>
          </a:stretch>
        </p:blipFill>
        <p:spPr bwMode="auto">
          <a:xfrm>
            <a:off x="190255" y="952500"/>
            <a:ext cx="5332658" cy="5741988"/>
          </a:xfrm>
          <a:prstGeom prst="rect">
            <a:avLst/>
          </a:prstGeom>
          <a:noFill/>
          <a:ln w="9525">
            <a:noFill/>
            <a:miter lim="800000"/>
            <a:headEnd/>
            <a:tailEnd/>
          </a:ln>
        </p:spPr>
      </p:pic>
      <p:sp>
        <p:nvSpPr>
          <p:cNvPr id="299010" name="Rectangle 2"/>
          <p:cNvSpPr>
            <a:spLocks noGrp="1" noChangeArrowheads="1"/>
          </p:cNvSpPr>
          <p:nvPr>
            <p:ph type="title"/>
          </p:nvPr>
        </p:nvSpPr>
        <p:spPr>
          <a:xfrm>
            <a:off x="190500" y="119063"/>
            <a:ext cx="8153400" cy="544512"/>
          </a:xfrm>
        </p:spPr>
        <p:txBody>
          <a:bodyPr/>
          <a:lstStyle/>
          <a:p>
            <a:pPr algn="l"/>
            <a:r>
              <a:rPr lang="en-US" sz="3200" b="0" dirty="0" smtClean="0">
                <a:latin typeface="Calibri" pitchFamily="34" charset="0"/>
              </a:rPr>
              <a:t>First ACTS: Reviewing an Incident Report - 2</a:t>
            </a:r>
            <a:endParaRPr lang="en-US" sz="3200" b="0" dirty="0">
              <a:latin typeface="Calibri" pitchFamily="34" charset="0"/>
            </a:endParaRPr>
          </a:p>
        </p:txBody>
      </p:sp>
      <p:sp>
        <p:nvSpPr>
          <p:cNvPr id="8" name="TextBox 7"/>
          <p:cNvSpPr txBox="1"/>
          <p:nvPr/>
        </p:nvSpPr>
        <p:spPr>
          <a:xfrm>
            <a:off x="5591175" y="1071802"/>
            <a:ext cx="3324225" cy="5078313"/>
          </a:xfrm>
          <a:prstGeom prst="rect">
            <a:avLst/>
          </a:prstGeom>
          <a:noFill/>
          <a:ln>
            <a:noFill/>
          </a:ln>
        </p:spPr>
        <p:txBody>
          <a:bodyPr wrap="square" rtlCol="0">
            <a:spAutoFit/>
          </a:bodyPr>
          <a:lstStyle/>
          <a:p>
            <a:pPr marL="228600" indent="-228600">
              <a:spcAft>
                <a:spcPts val="600"/>
              </a:spcAft>
            </a:pPr>
            <a:r>
              <a:rPr lang="en-US" dirty="0" smtClean="0">
                <a:solidFill>
                  <a:srgbClr val="002060"/>
                </a:solidFill>
                <a:latin typeface="Calibri" pitchFamily="34" charset="0"/>
              </a:rPr>
              <a:t>1. School Reviewer reviews the Incident Report (above) and completes the bottom portion of the form:</a:t>
            </a:r>
          </a:p>
          <a:p>
            <a:pPr marL="457200" indent="-228600">
              <a:spcAft>
                <a:spcPts val="600"/>
              </a:spcAft>
              <a:buFont typeface="Arial" pitchFamily="34" charset="0"/>
              <a:buChar char="•"/>
            </a:pPr>
            <a:r>
              <a:rPr lang="en-US" dirty="0" smtClean="0">
                <a:solidFill>
                  <a:srgbClr val="002060"/>
                </a:solidFill>
                <a:latin typeface="Calibri" pitchFamily="34" charset="0"/>
              </a:rPr>
              <a:t>Disciplinary Action – this is </a:t>
            </a:r>
            <a:r>
              <a:rPr lang="en-US" i="1" dirty="0" smtClean="0">
                <a:solidFill>
                  <a:srgbClr val="00B050"/>
                </a:solidFill>
                <a:latin typeface="Calibri" pitchFamily="34" charset="0"/>
              </a:rPr>
              <a:t>a</a:t>
            </a:r>
            <a:r>
              <a:rPr lang="en-US" dirty="0" smtClean="0">
                <a:solidFill>
                  <a:srgbClr val="002060"/>
                </a:solidFill>
                <a:latin typeface="Calibri" pitchFamily="34" charset="0"/>
              </a:rPr>
              <a:t> pull-down menu of predefined actions</a:t>
            </a:r>
          </a:p>
          <a:p>
            <a:pPr marL="457200" indent="-228600">
              <a:spcAft>
                <a:spcPts val="600"/>
              </a:spcAft>
              <a:buFont typeface="Arial" pitchFamily="34" charset="0"/>
              <a:buChar char="•"/>
            </a:pPr>
            <a:r>
              <a:rPr lang="en-US" dirty="0" smtClean="0">
                <a:solidFill>
                  <a:srgbClr val="002060"/>
                </a:solidFill>
                <a:latin typeface="Calibri" pitchFamily="34" charset="0"/>
              </a:rPr>
              <a:t>“Description / Information intended for parents” allows Reviewer to enter additional information about action taken.</a:t>
            </a:r>
          </a:p>
          <a:p>
            <a:pPr marL="457200" indent="-228600">
              <a:spcAft>
                <a:spcPts val="600"/>
              </a:spcAft>
              <a:buFont typeface="Arial" pitchFamily="34" charset="0"/>
              <a:buChar char="•"/>
            </a:pPr>
            <a:r>
              <a:rPr lang="en-US" dirty="0" smtClean="0">
                <a:solidFill>
                  <a:srgbClr val="002060"/>
                </a:solidFill>
                <a:latin typeface="Calibri" pitchFamily="34" charset="0"/>
              </a:rPr>
              <a:t>“Internal School Notes” - If Reviewer wants to add notes to the report that are not to be shared with parents (but are visible to school and First Student users)</a:t>
            </a:r>
            <a:endParaRPr lang="en-US" strike="sngStrike" dirty="0" smtClean="0">
              <a:solidFill>
                <a:srgbClr val="002060"/>
              </a:solidFill>
              <a:latin typeface="Calibri" pitchFamily="34" charset="0"/>
            </a:endParaRPr>
          </a:p>
          <a:p>
            <a:pPr marL="457200" indent="-228600">
              <a:spcAft>
                <a:spcPts val="600"/>
              </a:spcAft>
              <a:buFont typeface="Arial" pitchFamily="34" charset="0"/>
              <a:buChar char="•"/>
            </a:pPr>
            <a:r>
              <a:rPr lang="en-US" dirty="0" smtClean="0">
                <a:solidFill>
                  <a:srgbClr val="002060"/>
                </a:solidFill>
                <a:latin typeface="Calibri" pitchFamily="34" charset="0"/>
              </a:rPr>
              <a:t>For notification options, see next page</a:t>
            </a:r>
          </a:p>
        </p:txBody>
      </p:sp>
      <p:sp>
        <p:nvSpPr>
          <p:cNvPr id="9" name="Right Brace 8"/>
          <p:cNvSpPr/>
          <p:nvPr/>
        </p:nvSpPr>
        <p:spPr bwMode="auto">
          <a:xfrm>
            <a:off x="3752850" y="4429125"/>
            <a:ext cx="342900" cy="2314575"/>
          </a:xfrm>
          <a:prstGeom prst="rightBrace">
            <a:avLst>
              <a:gd name="adj1" fmla="val 5833"/>
              <a:gd name="adj2" fmla="val 49829"/>
            </a:avLst>
          </a:prstGeom>
          <a:noFill/>
          <a:ln w="19050" cap="flat" cmpd="sng" algn="ctr">
            <a:solidFill>
              <a:srgbClr val="2D08C8"/>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rgbClr val="000066"/>
              </a:solidFill>
              <a:effectLst/>
              <a:latin typeface="Arial" charset="0"/>
            </a:endParaRPr>
          </a:p>
        </p:txBody>
      </p:sp>
      <p:sp>
        <p:nvSpPr>
          <p:cNvPr id="6" name="Oval 5"/>
          <p:cNvSpPr/>
          <p:nvPr/>
        </p:nvSpPr>
        <p:spPr bwMode="auto">
          <a:xfrm>
            <a:off x="4105275" y="5438775"/>
            <a:ext cx="247650" cy="247650"/>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45720" tIns="45720" rIns="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66"/>
                </a:solidFill>
                <a:effectLst/>
                <a:latin typeface="Calibri" pitchFamily="34" charset="0"/>
              </a:rPr>
              <a:t>1.</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3" cstate="print"/>
          <a:srcRect/>
          <a:stretch>
            <a:fillRect/>
          </a:stretch>
        </p:blipFill>
        <p:spPr bwMode="auto">
          <a:xfrm>
            <a:off x="190255" y="952500"/>
            <a:ext cx="5332658" cy="5741988"/>
          </a:xfrm>
          <a:prstGeom prst="rect">
            <a:avLst/>
          </a:prstGeom>
          <a:noFill/>
          <a:ln w="9525">
            <a:noFill/>
            <a:miter lim="800000"/>
            <a:headEnd/>
            <a:tailEnd/>
          </a:ln>
        </p:spPr>
      </p:pic>
      <p:sp>
        <p:nvSpPr>
          <p:cNvPr id="299010" name="Rectangle 2"/>
          <p:cNvSpPr>
            <a:spLocks noGrp="1" noChangeArrowheads="1"/>
          </p:cNvSpPr>
          <p:nvPr>
            <p:ph type="title"/>
          </p:nvPr>
        </p:nvSpPr>
        <p:spPr>
          <a:xfrm>
            <a:off x="190500" y="119063"/>
            <a:ext cx="8153400" cy="544512"/>
          </a:xfrm>
        </p:spPr>
        <p:txBody>
          <a:bodyPr/>
          <a:lstStyle/>
          <a:p>
            <a:pPr algn="l"/>
            <a:r>
              <a:rPr lang="en-US" sz="3200" b="0" dirty="0" smtClean="0">
                <a:latin typeface="Calibri" pitchFamily="34" charset="0"/>
              </a:rPr>
              <a:t>First ACTS: Reviewing an Incident Report - 3</a:t>
            </a:r>
            <a:endParaRPr lang="en-US" sz="3200" b="0" dirty="0">
              <a:latin typeface="Calibri" pitchFamily="34" charset="0"/>
            </a:endParaRPr>
          </a:p>
        </p:txBody>
      </p:sp>
      <p:sp>
        <p:nvSpPr>
          <p:cNvPr id="10" name="TextBox 9"/>
          <p:cNvSpPr txBox="1"/>
          <p:nvPr/>
        </p:nvSpPr>
        <p:spPr>
          <a:xfrm>
            <a:off x="5572125" y="974646"/>
            <a:ext cx="3571875" cy="5447645"/>
          </a:xfrm>
          <a:prstGeom prst="rect">
            <a:avLst/>
          </a:prstGeom>
          <a:noFill/>
          <a:ln>
            <a:noFill/>
          </a:ln>
        </p:spPr>
        <p:txBody>
          <a:bodyPr wrap="square" rtlCol="0">
            <a:spAutoFit/>
          </a:bodyPr>
          <a:lstStyle/>
          <a:p>
            <a:pPr>
              <a:spcAft>
                <a:spcPts val="600"/>
              </a:spcAft>
            </a:pPr>
            <a:r>
              <a:rPr lang="en-US" sz="1400" dirty="0" smtClean="0">
                <a:solidFill>
                  <a:srgbClr val="002060"/>
                </a:solidFill>
                <a:latin typeface="Calibri" pitchFamily="34" charset="0"/>
              </a:rPr>
              <a:t>Once the Reviewer decides on what, if any disciplinary action is appropriate, the final step in the reviewing process is to make any appropriate notifications.</a:t>
            </a:r>
          </a:p>
          <a:p>
            <a:pPr>
              <a:spcAft>
                <a:spcPts val="1200"/>
              </a:spcAft>
            </a:pPr>
            <a:r>
              <a:rPr lang="en-US" sz="1400" dirty="0" smtClean="0">
                <a:solidFill>
                  <a:srgbClr val="002060"/>
                </a:solidFill>
                <a:latin typeface="Calibri" pitchFamily="34" charset="0"/>
              </a:rPr>
              <a:t>There are five basic notification options: </a:t>
            </a:r>
          </a:p>
          <a:p>
            <a:pPr marL="342900" indent="-342900">
              <a:spcAft>
                <a:spcPts val="600"/>
              </a:spcAft>
              <a:buFont typeface="+mj-lt"/>
              <a:buAutoNum type="arabicPeriod"/>
            </a:pPr>
            <a:r>
              <a:rPr lang="en-US" sz="1400" dirty="0" smtClean="0">
                <a:solidFill>
                  <a:srgbClr val="002060"/>
                </a:solidFill>
                <a:latin typeface="Calibri" pitchFamily="34" charset="0"/>
              </a:rPr>
              <a:t>Parent Letter – system constructs a parent letter incorporating the description of the incident along with any disciplinary action taken</a:t>
            </a:r>
          </a:p>
          <a:p>
            <a:pPr marL="342900" indent="-342900">
              <a:spcAft>
                <a:spcPts val="600"/>
              </a:spcAft>
              <a:buFont typeface="+mj-lt"/>
              <a:buAutoNum type="arabicPeriod"/>
            </a:pPr>
            <a:r>
              <a:rPr lang="en-US" sz="1400" dirty="0" smtClean="0">
                <a:solidFill>
                  <a:srgbClr val="002060"/>
                </a:solidFill>
                <a:latin typeface="Calibri" pitchFamily="34" charset="0"/>
              </a:rPr>
              <a:t>Parent Email - system constructs same communication as letter, but produces email to parent</a:t>
            </a:r>
          </a:p>
          <a:p>
            <a:pPr marL="342900" indent="-342900">
              <a:spcAft>
                <a:spcPts val="600"/>
              </a:spcAft>
              <a:buFont typeface="+mj-lt"/>
              <a:buAutoNum type="arabicPeriod"/>
            </a:pPr>
            <a:r>
              <a:rPr lang="en-US" sz="1400" dirty="0" smtClean="0">
                <a:solidFill>
                  <a:srgbClr val="002060"/>
                </a:solidFill>
                <a:latin typeface="Calibri" pitchFamily="34" charset="0"/>
              </a:rPr>
              <a:t>District Email – system generates email to other district users</a:t>
            </a:r>
          </a:p>
          <a:p>
            <a:pPr marL="342900" indent="-342900">
              <a:spcAft>
                <a:spcPts val="600"/>
              </a:spcAft>
              <a:buFont typeface="+mj-lt"/>
              <a:buAutoNum type="arabicPeriod"/>
            </a:pPr>
            <a:r>
              <a:rPr lang="en-US" sz="1400" dirty="0" smtClean="0">
                <a:solidFill>
                  <a:srgbClr val="002060"/>
                </a:solidFill>
                <a:latin typeface="Calibri" pitchFamily="34" charset="0"/>
              </a:rPr>
              <a:t>FS Review Required – system generates email to First Student, informing them of action taken</a:t>
            </a:r>
          </a:p>
          <a:p>
            <a:pPr marL="342900" indent="-342900">
              <a:spcAft>
                <a:spcPts val="600"/>
              </a:spcAft>
              <a:buFont typeface="+mj-lt"/>
              <a:buAutoNum type="arabicPeriod"/>
            </a:pPr>
            <a:r>
              <a:rPr lang="en-US" sz="1400" dirty="0" smtClean="0">
                <a:solidFill>
                  <a:srgbClr val="002060"/>
                </a:solidFill>
                <a:latin typeface="Calibri" pitchFamily="34" charset="0"/>
              </a:rPr>
              <a:t>Other Email – Reviewer can send Email of incident to other individuals (teachers, etc.)</a:t>
            </a:r>
          </a:p>
          <a:p>
            <a:pPr>
              <a:spcAft>
                <a:spcPts val="1200"/>
              </a:spcAft>
            </a:pPr>
            <a:r>
              <a:rPr lang="en-US" sz="1400" dirty="0" smtClean="0">
                <a:solidFill>
                  <a:srgbClr val="002060"/>
                </a:solidFill>
                <a:latin typeface="Calibri" pitchFamily="34" charset="0"/>
              </a:rPr>
              <a:t>Pressing “Close” button will send notifications and close incident</a:t>
            </a:r>
          </a:p>
        </p:txBody>
      </p:sp>
      <p:sp>
        <p:nvSpPr>
          <p:cNvPr id="12" name="Right Brace 11"/>
          <p:cNvSpPr/>
          <p:nvPr/>
        </p:nvSpPr>
        <p:spPr bwMode="auto">
          <a:xfrm>
            <a:off x="2514600" y="5724526"/>
            <a:ext cx="285750" cy="895350"/>
          </a:xfrm>
          <a:prstGeom prst="rightBrace">
            <a:avLst>
              <a:gd name="adj1" fmla="val 5833"/>
              <a:gd name="adj2" fmla="val 47114"/>
            </a:avLst>
          </a:prstGeom>
          <a:noFill/>
          <a:ln w="19050" cap="flat" cmpd="sng" algn="ctr">
            <a:solidFill>
              <a:srgbClr val="2D08C8"/>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rgbClr val="000066"/>
              </a:solidFill>
              <a:effectLst/>
              <a:latin typeface="Arial"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10" name="Rectangle 2"/>
          <p:cNvSpPr>
            <a:spLocks noGrp="1" noChangeArrowheads="1"/>
          </p:cNvSpPr>
          <p:nvPr>
            <p:ph type="title"/>
          </p:nvPr>
        </p:nvSpPr>
        <p:spPr>
          <a:xfrm>
            <a:off x="190500" y="119063"/>
            <a:ext cx="8153400" cy="544512"/>
          </a:xfrm>
        </p:spPr>
        <p:txBody>
          <a:bodyPr/>
          <a:lstStyle/>
          <a:p>
            <a:pPr algn="l"/>
            <a:r>
              <a:rPr lang="en-US" sz="3200" b="0" dirty="0" smtClean="0">
                <a:latin typeface="Calibri" pitchFamily="34" charset="0"/>
              </a:rPr>
              <a:t>First ACTS: Other Screens for School Reviewers</a:t>
            </a:r>
            <a:endParaRPr lang="en-US" sz="3200" b="0" dirty="0">
              <a:latin typeface="Calibri" pitchFamily="34" charset="0"/>
            </a:endParaRPr>
          </a:p>
        </p:txBody>
      </p:sp>
      <p:pic>
        <p:nvPicPr>
          <p:cNvPr id="2051" name="Picture 3"/>
          <p:cNvPicPr>
            <a:picLocks noChangeAspect="1" noChangeArrowheads="1"/>
          </p:cNvPicPr>
          <p:nvPr/>
        </p:nvPicPr>
        <p:blipFill>
          <a:blip r:embed="rId3" cstate="print"/>
          <a:srcRect/>
          <a:stretch>
            <a:fillRect/>
          </a:stretch>
        </p:blipFill>
        <p:spPr bwMode="auto">
          <a:xfrm>
            <a:off x="304800" y="876301"/>
            <a:ext cx="5160963" cy="2134792"/>
          </a:xfrm>
          <a:prstGeom prst="rect">
            <a:avLst/>
          </a:prstGeom>
          <a:noFill/>
          <a:ln w="9525">
            <a:solidFill>
              <a:schemeClr val="bg2"/>
            </a:solidFill>
            <a:miter lim="800000"/>
            <a:headEnd/>
            <a:tailEnd/>
          </a:ln>
        </p:spPr>
      </p:pic>
      <p:pic>
        <p:nvPicPr>
          <p:cNvPr id="2053" name="Picture 5"/>
          <p:cNvPicPr>
            <a:picLocks noChangeAspect="1" noChangeArrowheads="1"/>
          </p:cNvPicPr>
          <p:nvPr/>
        </p:nvPicPr>
        <p:blipFill>
          <a:blip r:embed="rId4" cstate="print"/>
          <a:srcRect/>
          <a:stretch>
            <a:fillRect/>
          </a:stretch>
        </p:blipFill>
        <p:spPr bwMode="auto">
          <a:xfrm>
            <a:off x="300040" y="3105151"/>
            <a:ext cx="5171262" cy="1209674"/>
          </a:xfrm>
          <a:prstGeom prst="rect">
            <a:avLst/>
          </a:prstGeom>
          <a:noFill/>
          <a:ln w="9525">
            <a:solidFill>
              <a:schemeClr val="bg2"/>
            </a:solidFill>
            <a:miter lim="800000"/>
            <a:headEnd/>
            <a:tailEnd/>
          </a:ln>
        </p:spPr>
      </p:pic>
      <p:sp>
        <p:nvSpPr>
          <p:cNvPr id="11" name="Rectangle 10"/>
          <p:cNvSpPr/>
          <p:nvPr/>
        </p:nvSpPr>
        <p:spPr bwMode="auto">
          <a:xfrm>
            <a:off x="457200" y="1257300"/>
            <a:ext cx="3981450" cy="66675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66"/>
              </a:solidFill>
              <a:effectLst/>
              <a:latin typeface="Arial" charset="0"/>
            </a:endParaRPr>
          </a:p>
        </p:txBody>
      </p:sp>
      <p:sp>
        <p:nvSpPr>
          <p:cNvPr id="14" name="Rectangle 13"/>
          <p:cNvSpPr/>
          <p:nvPr/>
        </p:nvSpPr>
        <p:spPr bwMode="auto">
          <a:xfrm>
            <a:off x="4643438" y="1385888"/>
            <a:ext cx="600075" cy="6667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rPr>
              <a:t>School Logo Here</a:t>
            </a:r>
          </a:p>
        </p:txBody>
      </p:sp>
      <p:pic>
        <p:nvPicPr>
          <p:cNvPr id="2055" name="Picture 7"/>
          <p:cNvPicPr>
            <a:picLocks noChangeAspect="1" noChangeArrowheads="1"/>
          </p:cNvPicPr>
          <p:nvPr/>
        </p:nvPicPr>
        <p:blipFill>
          <a:blip r:embed="rId5" cstate="print"/>
          <a:srcRect/>
          <a:stretch>
            <a:fillRect/>
          </a:stretch>
        </p:blipFill>
        <p:spPr bwMode="auto">
          <a:xfrm>
            <a:off x="290514" y="4395789"/>
            <a:ext cx="5205412" cy="2147126"/>
          </a:xfrm>
          <a:prstGeom prst="rect">
            <a:avLst/>
          </a:prstGeom>
          <a:noFill/>
          <a:ln w="9525">
            <a:solidFill>
              <a:schemeClr val="bg2"/>
            </a:solidFill>
            <a:miter lim="800000"/>
            <a:headEnd/>
            <a:tailEnd/>
          </a:ln>
        </p:spPr>
      </p:pic>
      <p:sp>
        <p:nvSpPr>
          <p:cNvPr id="15" name="TextBox 14"/>
          <p:cNvSpPr txBox="1"/>
          <p:nvPr/>
        </p:nvSpPr>
        <p:spPr>
          <a:xfrm>
            <a:off x="5619750" y="1076325"/>
            <a:ext cx="3343275" cy="4724370"/>
          </a:xfrm>
          <a:prstGeom prst="rect">
            <a:avLst/>
          </a:prstGeom>
          <a:noFill/>
        </p:spPr>
        <p:txBody>
          <a:bodyPr wrap="square" rtlCol="0">
            <a:spAutoFit/>
          </a:bodyPr>
          <a:lstStyle/>
          <a:p>
            <a:pPr>
              <a:spcAft>
                <a:spcPts val="600"/>
              </a:spcAft>
            </a:pPr>
            <a:endParaRPr lang="en-US" u="sng" dirty="0" smtClean="0"/>
          </a:p>
          <a:p>
            <a:pPr>
              <a:spcAft>
                <a:spcPts val="600"/>
              </a:spcAft>
            </a:pPr>
            <a:r>
              <a:rPr lang="en-US" u="sng" dirty="0" smtClean="0"/>
              <a:t>Dashboard screen</a:t>
            </a:r>
          </a:p>
          <a:p>
            <a:pPr>
              <a:spcAft>
                <a:spcPts val="600"/>
              </a:spcAft>
            </a:pPr>
            <a:r>
              <a:rPr lang="en-US" dirty="0" smtClean="0"/>
              <a:t>Enables School Reviewer to see a list of any Incident Reports requiring review/action</a:t>
            </a:r>
          </a:p>
          <a:p>
            <a:pPr>
              <a:spcAft>
                <a:spcPts val="600"/>
              </a:spcAft>
            </a:pPr>
            <a:endParaRPr lang="en-US" dirty="0" smtClean="0"/>
          </a:p>
          <a:p>
            <a:pPr>
              <a:spcAft>
                <a:spcPts val="600"/>
              </a:spcAft>
            </a:pPr>
            <a:endParaRPr lang="en-US" dirty="0" smtClean="0"/>
          </a:p>
          <a:p>
            <a:pPr>
              <a:spcAft>
                <a:spcPts val="600"/>
              </a:spcAft>
            </a:pPr>
            <a:r>
              <a:rPr lang="en-US" u="sng" dirty="0" smtClean="0"/>
              <a:t>Search screens</a:t>
            </a:r>
          </a:p>
          <a:p>
            <a:pPr>
              <a:spcAft>
                <a:spcPts val="600"/>
              </a:spcAft>
            </a:pPr>
            <a:r>
              <a:rPr lang="en-US" dirty="0" smtClean="0"/>
              <a:t>Enables School Reviewers to search for specific students or incidents</a:t>
            </a:r>
          </a:p>
          <a:p>
            <a:pPr>
              <a:spcAft>
                <a:spcPts val="600"/>
              </a:spcAft>
            </a:pPr>
            <a:endParaRPr lang="en-US" dirty="0" smtClean="0"/>
          </a:p>
          <a:p>
            <a:pPr>
              <a:spcAft>
                <a:spcPts val="600"/>
              </a:spcAft>
            </a:pPr>
            <a:r>
              <a:rPr lang="en-US" u="sng" dirty="0" smtClean="0"/>
              <a:t>Account screen</a:t>
            </a:r>
          </a:p>
          <a:p>
            <a:pPr>
              <a:spcAft>
                <a:spcPts val="600"/>
              </a:spcAft>
            </a:pPr>
            <a:r>
              <a:rPr lang="en-US" dirty="0" smtClean="0"/>
              <a:t>Enables School Reviewers to change/update their First ACTS user password</a:t>
            </a:r>
            <a:endParaRPr lang="en-US" dirty="0"/>
          </a:p>
        </p:txBody>
      </p:sp>
      <p:cxnSp>
        <p:nvCxnSpPr>
          <p:cNvPr id="17" name="Straight Connector 16"/>
          <p:cNvCxnSpPr/>
          <p:nvPr/>
        </p:nvCxnSpPr>
        <p:spPr bwMode="auto">
          <a:xfrm>
            <a:off x="5572125" y="914400"/>
            <a:ext cx="9525" cy="2057400"/>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18" name="Straight Connector 17"/>
          <p:cNvCxnSpPr/>
          <p:nvPr/>
        </p:nvCxnSpPr>
        <p:spPr bwMode="auto">
          <a:xfrm>
            <a:off x="5572125" y="3143250"/>
            <a:ext cx="9525" cy="1171575"/>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20" name="Straight Connector 19"/>
          <p:cNvCxnSpPr/>
          <p:nvPr/>
        </p:nvCxnSpPr>
        <p:spPr bwMode="auto">
          <a:xfrm>
            <a:off x="5572125" y="4400550"/>
            <a:ext cx="9525" cy="2124075"/>
          </a:xfrm>
          <a:prstGeom prst="line">
            <a:avLst/>
          </a:prstGeom>
          <a:solidFill>
            <a:schemeClr val="accent1"/>
          </a:solidFill>
          <a:ln w="19050" cap="flat" cmpd="sng" algn="ctr">
            <a:solidFill>
              <a:schemeClr val="tx1"/>
            </a:solidFill>
            <a:prstDash val="solid"/>
            <a:round/>
            <a:headEnd type="none" w="med" len="med"/>
            <a:tailEnd type="none" w="med" len="med"/>
          </a:ln>
          <a:effectLst/>
        </p:spPr>
      </p:cxn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rgbClr val="000066"/>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rgbClr val="000066"/>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53321</TotalTime>
  <Words>739</Words>
  <Application>Microsoft Office PowerPoint</Application>
  <PresentationFormat>On-screen Show (4:3)</PresentationFormat>
  <Paragraphs>85</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Default Design</vt:lpstr>
      <vt:lpstr>School User’s Guide Reviewing an Incident Report  October 2013</vt:lpstr>
      <vt:lpstr>First ACTS: High-Level Process</vt:lpstr>
      <vt:lpstr>First ACTS: School Reviewers</vt:lpstr>
      <vt:lpstr>First ACTS: New Incident Report Created</vt:lpstr>
      <vt:lpstr>First ACTS: Logging into First ACTS</vt:lpstr>
      <vt:lpstr>First ACTS: Reviewing an Incident Report - 1</vt:lpstr>
      <vt:lpstr>First ACTS: Reviewing an Incident Report - 2</vt:lpstr>
      <vt:lpstr>First ACTS: Reviewing an Incident Report - 3</vt:lpstr>
      <vt:lpstr>First ACTS: Other Screens for School Reviewers</vt:lpstr>
    </vt:vector>
  </TitlesOfParts>
  <Company>뿿젠뿿앰֘탐Ȱ珬뿿�</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Karl Peters</dc:creator>
  <cp:lastModifiedBy>Scott D Parker</cp:lastModifiedBy>
  <cp:revision>1472</cp:revision>
  <dcterms:created xsi:type="dcterms:W3CDTF">2008-03-11T18:52:52Z</dcterms:created>
  <dcterms:modified xsi:type="dcterms:W3CDTF">2013-10-21T23:54:10Z</dcterms:modified>
</cp:coreProperties>
</file>